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04" r:id="rId5"/>
    <p:sldMasterId id="2147483725" r:id="rId6"/>
    <p:sldMasterId id="2147483750" r:id="rId7"/>
    <p:sldMasterId id="2147483778" r:id="rId8"/>
  </p:sldMasterIdLst>
  <p:notesMasterIdLst>
    <p:notesMasterId r:id="rId43"/>
  </p:notesMasterIdLst>
  <p:sldIdLst>
    <p:sldId id="4466" r:id="rId9"/>
    <p:sldId id="4469" r:id="rId10"/>
    <p:sldId id="4470" r:id="rId11"/>
    <p:sldId id="4471" r:id="rId12"/>
    <p:sldId id="1689" r:id="rId13"/>
    <p:sldId id="967" r:id="rId14"/>
    <p:sldId id="312" r:id="rId15"/>
    <p:sldId id="974" r:id="rId16"/>
    <p:sldId id="326" r:id="rId17"/>
    <p:sldId id="4472" r:id="rId18"/>
    <p:sldId id="4473" r:id="rId19"/>
    <p:sldId id="4475" r:id="rId20"/>
    <p:sldId id="2009" r:id="rId21"/>
    <p:sldId id="2008" r:id="rId22"/>
    <p:sldId id="1629" r:id="rId23"/>
    <p:sldId id="652" r:id="rId24"/>
    <p:sldId id="4476" r:id="rId25"/>
    <p:sldId id="4477" r:id="rId26"/>
    <p:sldId id="4478" r:id="rId27"/>
    <p:sldId id="4479" r:id="rId28"/>
    <p:sldId id="4480" r:id="rId29"/>
    <p:sldId id="4481" r:id="rId30"/>
    <p:sldId id="4482" r:id="rId31"/>
    <p:sldId id="4483" r:id="rId32"/>
    <p:sldId id="4484" r:id="rId33"/>
    <p:sldId id="4486" r:id="rId34"/>
    <p:sldId id="4489" r:id="rId35"/>
    <p:sldId id="4487" r:id="rId36"/>
    <p:sldId id="4488" r:id="rId37"/>
    <p:sldId id="4490" r:id="rId38"/>
    <p:sldId id="4491" r:id="rId39"/>
    <p:sldId id="4493" r:id="rId40"/>
    <p:sldId id="4492" r:id="rId41"/>
    <p:sldId id="44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Wislang" initials="AW" lastIdx="1" clrIdx="0">
    <p:extLst>
      <p:ext uri="{19B8F6BF-5375-455C-9EA6-DF929625EA0E}">
        <p15:presenceInfo xmlns:p15="http://schemas.microsoft.com/office/powerpoint/2012/main" userId="S::aawislan@microsoft.com::db36354e-522f-4e50-98e7-4f600ede97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4BC71-9D30-40BC-9D45-E5D3326DBE88}" v="1" dt="2019-07-03T18:02:45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2" autoAdjust="0"/>
    <p:restoredTop sz="87903" autoAdjust="0"/>
  </p:normalViewPr>
  <p:slideViewPr>
    <p:cSldViewPr snapToGrid="0">
      <p:cViewPr varScale="1">
        <p:scale>
          <a:sx n="61" d="100"/>
          <a:sy n="61" d="100"/>
        </p:scale>
        <p:origin x="8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Descamp" userId="39844dfe-554f-4b65-b7f2-b1eb80dd3076" providerId="ADAL" clId="{33B4BC71-9D30-40BC-9D45-E5D3326DBE88}"/>
    <pc:docChg chg="custSel modSld">
      <pc:chgData name="Julie Descamp" userId="39844dfe-554f-4b65-b7f2-b1eb80dd3076" providerId="ADAL" clId="{33B4BC71-9D30-40BC-9D45-E5D3326DBE88}" dt="2019-07-03T18:03:22.123" v="138" actId="20577"/>
      <pc:docMkLst>
        <pc:docMk/>
      </pc:docMkLst>
      <pc:sldChg chg="modSp">
        <pc:chgData name="Julie Descamp" userId="39844dfe-554f-4b65-b7f2-b1eb80dd3076" providerId="ADAL" clId="{33B4BC71-9D30-40BC-9D45-E5D3326DBE88}" dt="2019-07-03T18:03:22.123" v="138" actId="20577"/>
        <pc:sldMkLst>
          <pc:docMk/>
          <pc:sldMk cId="2608848014" sldId="10511"/>
        </pc:sldMkLst>
        <pc:spChg chg="mod">
          <ac:chgData name="Julie Descamp" userId="39844dfe-554f-4b65-b7f2-b1eb80dd3076" providerId="ADAL" clId="{33B4BC71-9D30-40BC-9D45-E5D3326DBE88}" dt="2019-07-03T18:03:22.123" v="138" actId="20577"/>
          <ac:spMkLst>
            <pc:docMk/>
            <pc:sldMk cId="2608848014" sldId="10511"/>
            <ac:spMk id="5" creationId="{511FA118-419A-4BC4-ABD3-B71B7C923445}"/>
          </ac:spMkLst>
        </pc:spChg>
        <pc:graphicFrameChg chg="mod modGraphic">
          <ac:chgData name="Julie Descamp" userId="39844dfe-554f-4b65-b7f2-b1eb80dd3076" providerId="ADAL" clId="{33B4BC71-9D30-40BC-9D45-E5D3326DBE88}" dt="2019-07-03T18:02:52.868" v="76" actId="113"/>
          <ac:graphicFrameMkLst>
            <pc:docMk/>
            <pc:sldMk cId="2608848014" sldId="10511"/>
            <ac:graphicFrameMk id="35" creationId="{6BFB32F5-AEBA-40D0-A9C9-252E1033B51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5575F-0A46-4128-8825-B6B19222E51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15AA4F9-4525-46F1-A5B3-8670F7ABFBF6}">
      <dgm:prSet phldrT="[テキスト]"/>
      <dgm:spPr/>
      <dgm:t>
        <a:bodyPr/>
        <a:lstStyle/>
        <a:p>
          <a:r>
            <a:rPr kumimoji="1" lang="ja-JP" altLang="en-US" dirty="0"/>
            <a:t>インフラ</a:t>
          </a:r>
        </a:p>
      </dgm:t>
    </dgm:pt>
    <dgm:pt modelId="{78616FEF-A4E0-443E-B4FD-2CA61E6275FC}" type="parTrans" cxnId="{A43F0B88-1E08-4949-BD11-603D86171222}">
      <dgm:prSet/>
      <dgm:spPr/>
      <dgm:t>
        <a:bodyPr/>
        <a:lstStyle/>
        <a:p>
          <a:endParaRPr kumimoji="1" lang="ja-JP" altLang="en-US"/>
        </a:p>
      </dgm:t>
    </dgm:pt>
    <dgm:pt modelId="{E283A952-45FE-48A4-865B-FF8C75ACA04A}" type="sibTrans" cxnId="{A43F0B88-1E08-4949-BD11-603D86171222}">
      <dgm:prSet/>
      <dgm:spPr/>
      <dgm:t>
        <a:bodyPr/>
        <a:lstStyle/>
        <a:p>
          <a:endParaRPr kumimoji="1" lang="ja-JP" altLang="en-US"/>
        </a:p>
      </dgm:t>
    </dgm:pt>
    <dgm:pt modelId="{11BDD2E3-3409-4713-AEF1-60971D1D830E}">
      <dgm:prSet phldrT="[テキスト]"/>
      <dgm:spPr/>
      <dgm:t>
        <a:bodyPr/>
        <a:lstStyle/>
        <a:p>
          <a:r>
            <a:rPr kumimoji="1" lang="en-US" altLang="ja-JP" dirty="0"/>
            <a:t>K8s </a:t>
          </a:r>
          <a:r>
            <a:rPr kumimoji="1" lang="ja-JP" altLang="en-US" dirty="0"/>
            <a:t>概要</a:t>
          </a:r>
        </a:p>
      </dgm:t>
    </dgm:pt>
    <dgm:pt modelId="{5C72F229-FE6F-4A4D-8242-1470CFAD5C3C}" type="parTrans" cxnId="{6ABE05FC-13E6-427B-9311-6BEC78FF3F39}">
      <dgm:prSet/>
      <dgm:spPr/>
      <dgm:t>
        <a:bodyPr/>
        <a:lstStyle/>
        <a:p>
          <a:endParaRPr kumimoji="1" lang="ja-JP" altLang="en-US"/>
        </a:p>
      </dgm:t>
    </dgm:pt>
    <dgm:pt modelId="{8E09FC89-869C-42AD-A94C-A0955E26A683}" type="sibTrans" cxnId="{6ABE05FC-13E6-427B-9311-6BEC78FF3F39}">
      <dgm:prSet/>
      <dgm:spPr/>
      <dgm:t>
        <a:bodyPr/>
        <a:lstStyle/>
        <a:p>
          <a:endParaRPr kumimoji="1" lang="ja-JP" altLang="en-US"/>
        </a:p>
      </dgm:t>
    </dgm:pt>
    <dgm:pt modelId="{6C6766D3-ACD6-4902-93C1-FFDBB9268071}">
      <dgm:prSet phldrT="[テキスト]"/>
      <dgm:spPr/>
      <dgm:t>
        <a:bodyPr/>
        <a:lstStyle/>
        <a:p>
          <a:r>
            <a:rPr kumimoji="1" lang="en-US" altLang="ja-JP" dirty="0"/>
            <a:t>K8s </a:t>
          </a:r>
          <a:r>
            <a:rPr kumimoji="1" lang="ja-JP" altLang="en-US" dirty="0"/>
            <a:t>応用</a:t>
          </a:r>
        </a:p>
      </dgm:t>
    </dgm:pt>
    <dgm:pt modelId="{EA59CBEF-8847-4FDB-BBEA-4823C9D5FDF3}" type="parTrans" cxnId="{29A3A646-36DA-48F4-92D1-6D8CD7BE250A}">
      <dgm:prSet/>
      <dgm:spPr/>
      <dgm:t>
        <a:bodyPr/>
        <a:lstStyle/>
        <a:p>
          <a:endParaRPr kumimoji="1" lang="ja-JP" altLang="en-US"/>
        </a:p>
      </dgm:t>
    </dgm:pt>
    <dgm:pt modelId="{C3B6D51F-9419-43BE-B20F-A9DA27BE4E84}" type="sibTrans" cxnId="{29A3A646-36DA-48F4-92D1-6D8CD7BE250A}">
      <dgm:prSet/>
      <dgm:spPr/>
      <dgm:t>
        <a:bodyPr/>
        <a:lstStyle/>
        <a:p>
          <a:endParaRPr kumimoji="1" lang="ja-JP" altLang="en-US"/>
        </a:p>
      </dgm:t>
    </dgm:pt>
    <dgm:pt modelId="{05B3A287-185C-4FCE-8A1E-AB4645ED7AF7}">
      <dgm:prSet phldrT="[テキスト]"/>
      <dgm:spPr/>
      <dgm:t>
        <a:bodyPr/>
        <a:lstStyle/>
        <a:p>
          <a:r>
            <a:rPr kumimoji="1" lang="ja-JP" altLang="en-US" dirty="0"/>
            <a:t>アプリ</a:t>
          </a:r>
        </a:p>
      </dgm:t>
    </dgm:pt>
    <dgm:pt modelId="{B8FACC95-C028-4585-A833-84EDE6B7BA96}" type="parTrans" cxnId="{7498AFCA-CEDC-4F96-8535-1CD29800B549}">
      <dgm:prSet/>
      <dgm:spPr/>
      <dgm:t>
        <a:bodyPr/>
        <a:lstStyle/>
        <a:p>
          <a:endParaRPr kumimoji="1" lang="ja-JP" altLang="en-US"/>
        </a:p>
      </dgm:t>
    </dgm:pt>
    <dgm:pt modelId="{D61A8B90-F0DD-493D-BD66-4DFD1E7E0548}" type="sibTrans" cxnId="{7498AFCA-CEDC-4F96-8535-1CD29800B549}">
      <dgm:prSet/>
      <dgm:spPr/>
      <dgm:t>
        <a:bodyPr/>
        <a:lstStyle/>
        <a:p>
          <a:endParaRPr kumimoji="1" lang="ja-JP" altLang="en-US"/>
        </a:p>
      </dgm:t>
    </dgm:pt>
    <dgm:pt modelId="{8AC31A82-BCBA-48D0-B54A-3899D99D2672}">
      <dgm:prSet phldrT="[テキスト]"/>
      <dgm:spPr/>
      <dgm:t>
        <a:bodyPr/>
        <a:lstStyle/>
        <a:p>
          <a:r>
            <a:rPr kumimoji="1" lang="en-US" altLang="ja-JP" dirty="0"/>
            <a:t>Rock, Paper, Scissors, Boom!</a:t>
          </a:r>
          <a:endParaRPr kumimoji="1" lang="ja-JP" altLang="en-US" dirty="0"/>
        </a:p>
      </dgm:t>
    </dgm:pt>
    <dgm:pt modelId="{8C00A45A-E526-4BB2-A0EB-A2512987445E}" type="parTrans" cxnId="{69BA7318-70E4-4405-9775-20103EBAAAD2}">
      <dgm:prSet/>
      <dgm:spPr/>
      <dgm:t>
        <a:bodyPr/>
        <a:lstStyle/>
        <a:p>
          <a:endParaRPr kumimoji="1" lang="ja-JP" altLang="en-US"/>
        </a:p>
      </dgm:t>
    </dgm:pt>
    <dgm:pt modelId="{C0895FAE-9E2D-41B0-A23E-9D46FC6EB288}" type="sibTrans" cxnId="{69BA7318-70E4-4405-9775-20103EBAAAD2}">
      <dgm:prSet/>
      <dgm:spPr/>
      <dgm:t>
        <a:bodyPr/>
        <a:lstStyle/>
        <a:p>
          <a:endParaRPr kumimoji="1" lang="ja-JP" altLang="en-US"/>
        </a:p>
      </dgm:t>
    </dgm:pt>
    <dgm:pt modelId="{D62EBEF1-170B-4836-BF87-9C09549F31D0}">
      <dgm:prSet phldrT="[テキスト]"/>
      <dgm:spPr/>
      <dgm:t>
        <a:bodyPr/>
        <a:lstStyle/>
        <a:p>
          <a:r>
            <a:rPr kumimoji="1" lang="ja-JP" altLang="en-US" dirty="0"/>
            <a:t>運用</a:t>
          </a:r>
          <a:r>
            <a:rPr kumimoji="1" lang="en-US" altLang="ja-JP" dirty="0"/>
            <a:t>/DevOps</a:t>
          </a:r>
          <a:endParaRPr kumimoji="1" lang="ja-JP" altLang="en-US" dirty="0"/>
        </a:p>
      </dgm:t>
    </dgm:pt>
    <dgm:pt modelId="{A76EAAD0-412C-47BA-B662-3AE22FCB0749}" type="parTrans" cxnId="{4263D4D8-8E04-4EF2-96F3-DCC036B5997A}">
      <dgm:prSet/>
      <dgm:spPr/>
      <dgm:t>
        <a:bodyPr/>
        <a:lstStyle/>
        <a:p>
          <a:endParaRPr kumimoji="1" lang="ja-JP" altLang="en-US"/>
        </a:p>
      </dgm:t>
    </dgm:pt>
    <dgm:pt modelId="{75D28D5A-6BD9-460D-BB88-183A56B1FEE8}" type="sibTrans" cxnId="{4263D4D8-8E04-4EF2-96F3-DCC036B5997A}">
      <dgm:prSet/>
      <dgm:spPr/>
      <dgm:t>
        <a:bodyPr/>
        <a:lstStyle/>
        <a:p>
          <a:endParaRPr kumimoji="1" lang="ja-JP" altLang="en-US"/>
        </a:p>
      </dgm:t>
    </dgm:pt>
    <dgm:pt modelId="{CDE4E8A9-D56E-4903-90B5-4445D19CF5BA}">
      <dgm:prSet phldrT="[テキスト]"/>
      <dgm:spPr/>
      <dgm:t>
        <a:bodyPr/>
        <a:lstStyle/>
        <a:p>
          <a:r>
            <a:rPr kumimoji="1" lang="en-US" altLang="ja-JP" dirty="0"/>
            <a:t>Azure Monitoring</a:t>
          </a:r>
          <a:endParaRPr kumimoji="1" lang="ja-JP" altLang="en-US" dirty="0"/>
        </a:p>
      </dgm:t>
    </dgm:pt>
    <dgm:pt modelId="{329438FE-D2FF-401C-B55F-4C442A5D988A}" type="parTrans" cxnId="{409BE896-7577-4987-B654-A3B783FC0F01}">
      <dgm:prSet/>
      <dgm:spPr/>
      <dgm:t>
        <a:bodyPr/>
        <a:lstStyle/>
        <a:p>
          <a:endParaRPr kumimoji="1" lang="ja-JP" altLang="en-US"/>
        </a:p>
      </dgm:t>
    </dgm:pt>
    <dgm:pt modelId="{F6BBB3DF-9BCF-4158-ABBD-51756C487B62}" type="sibTrans" cxnId="{409BE896-7577-4987-B654-A3B783FC0F01}">
      <dgm:prSet/>
      <dgm:spPr/>
      <dgm:t>
        <a:bodyPr/>
        <a:lstStyle/>
        <a:p>
          <a:endParaRPr kumimoji="1" lang="ja-JP" altLang="en-US"/>
        </a:p>
      </dgm:t>
    </dgm:pt>
    <dgm:pt modelId="{A84797BF-8CCA-493A-8693-3229268749A7}">
      <dgm:prSet phldrT="[テキスト]"/>
      <dgm:spPr/>
      <dgm:t>
        <a:bodyPr/>
        <a:lstStyle/>
        <a:p>
          <a:r>
            <a:rPr kumimoji="1" lang="en-US" altLang="ja-JP" dirty="0"/>
            <a:t>Azure DevOps</a:t>
          </a:r>
          <a:endParaRPr kumimoji="1" lang="ja-JP" altLang="en-US" dirty="0"/>
        </a:p>
      </dgm:t>
    </dgm:pt>
    <dgm:pt modelId="{3CA89784-4831-491E-A510-D49CE921EBB0}" type="parTrans" cxnId="{D8EF35DE-42B8-48C0-AD13-427B52950774}">
      <dgm:prSet/>
      <dgm:spPr/>
      <dgm:t>
        <a:bodyPr/>
        <a:lstStyle/>
        <a:p>
          <a:endParaRPr kumimoji="1" lang="ja-JP" altLang="en-US"/>
        </a:p>
      </dgm:t>
    </dgm:pt>
    <dgm:pt modelId="{FF6970C3-B437-4854-83D2-B4A2FE27CEB1}" type="sibTrans" cxnId="{D8EF35DE-42B8-48C0-AD13-427B52950774}">
      <dgm:prSet/>
      <dgm:spPr/>
      <dgm:t>
        <a:bodyPr/>
        <a:lstStyle/>
        <a:p>
          <a:endParaRPr kumimoji="1" lang="ja-JP" altLang="en-US"/>
        </a:p>
      </dgm:t>
    </dgm:pt>
    <dgm:pt modelId="{CAABD9CE-E51D-4BC5-90BD-D18B7AAE00A4}">
      <dgm:prSet phldrT="[テキスト]"/>
      <dgm:spPr/>
      <dgm:t>
        <a:bodyPr/>
        <a:lstStyle/>
        <a:p>
          <a:r>
            <a:rPr kumimoji="1" lang="ja-JP" altLang="en-US" dirty="0"/>
            <a:t>データ・</a:t>
          </a:r>
          <a:r>
            <a:rPr kumimoji="1" lang="en-US" altLang="ja-JP" dirty="0"/>
            <a:t>AI</a:t>
          </a:r>
          <a:endParaRPr kumimoji="1" lang="ja-JP" altLang="en-US" dirty="0"/>
        </a:p>
      </dgm:t>
    </dgm:pt>
    <dgm:pt modelId="{536B521F-D620-4D31-8C05-2DA2CCAC975D}" type="parTrans" cxnId="{F07A10E2-7481-4BB1-8B72-84F4E8FD7D39}">
      <dgm:prSet/>
      <dgm:spPr/>
      <dgm:t>
        <a:bodyPr/>
        <a:lstStyle/>
        <a:p>
          <a:endParaRPr kumimoji="1" lang="ja-JP" altLang="en-US"/>
        </a:p>
      </dgm:t>
    </dgm:pt>
    <dgm:pt modelId="{819134A3-AE8C-4AD0-BEA2-16CD1442F8E5}" type="sibTrans" cxnId="{F07A10E2-7481-4BB1-8B72-84F4E8FD7D39}">
      <dgm:prSet/>
      <dgm:spPr/>
      <dgm:t>
        <a:bodyPr/>
        <a:lstStyle/>
        <a:p>
          <a:endParaRPr kumimoji="1" lang="ja-JP" altLang="en-US"/>
        </a:p>
      </dgm:t>
    </dgm:pt>
    <dgm:pt modelId="{BFD7D8D1-4045-4188-B9C4-8D2A0AA6D5CF}">
      <dgm:prSet phldrT="[テキスト]"/>
      <dgm:spPr/>
      <dgm:t>
        <a:bodyPr/>
        <a:lstStyle/>
        <a:p>
          <a:r>
            <a:rPr kumimoji="1" lang="en-US" altLang="ja-JP" dirty="0" err="1"/>
            <a:t>IaC</a:t>
          </a:r>
          <a:r>
            <a:rPr kumimoji="1" lang="en-US" altLang="ja-JP" dirty="0"/>
            <a:t>: ARM &amp; DSC</a:t>
          </a:r>
          <a:endParaRPr kumimoji="1" lang="ja-JP" altLang="en-US" dirty="0"/>
        </a:p>
      </dgm:t>
    </dgm:pt>
    <dgm:pt modelId="{2971B8FF-4EB1-4D32-9546-175DF3153BAC}" type="parTrans" cxnId="{DB8A0749-425F-463A-9EA7-13F5E55562CA}">
      <dgm:prSet/>
      <dgm:spPr/>
      <dgm:t>
        <a:bodyPr/>
        <a:lstStyle/>
        <a:p>
          <a:endParaRPr kumimoji="1" lang="ja-JP" altLang="en-US"/>
        </a:p>
      </dgm:t>
    </dgm:pt>
    <dgm:pt modelId="{96BD3948-4218-42CD-B039-E8BC11139519}" type="sibTrans" cxnId="{DB8A0749-425F-463A-9EA7-13F5E55562CA}">
      <dgm:prSet/>
      <dgm:spPr/>
      <dgm:t>
        <a:bodyPr/>
        <a:lstStyle/>
        <a:p>
          <a:endParaRPr kumimoji="1" lang="ja-JP" altLang="en-US"/>
        </a:p>
      </dgm:t>
    </dgm:pt>
    <dgm:pt modelId="{06353DAB-44FC-474D-AE21-CD2A233FDA16}">
      <dgm:prSet phldrT="[テキスト]"/>
      <dgm:spPr/>
      <dgm:t>
        <a:bodyPr/>
        <a:lstStyle/>
        <a:p>
          <a:r>
            <a:rPr kumimoji="1" lang="en-US" altLang="ja-JP" dirty="0"/>
            <a:t>Front Door</a:t>
          </a:r>
          <a:endParaRPr kumimoji="1" lang="ja-JP" altLang="en-US" dirty="0"/>
        </a:p>
      </dgm:t>
    </dgm:pt>
    <dgm:pt modelId="{F4C887B1-33AA-497B-88E6-FEE1E35406DE}" type="parTrans" cxnId="{FB396AB1-C161-4C09-81A0-2CF7016AD549}">
      <dgm:prSet/>
      <dgm:spPr/>
      <dgm:t>
        <a:bodyPr/>
        <a:lstStyle/>
        <a:p>
          <a:endParaRPr kumimoji="1" lang="ja-JP" altLang="en-US"/>
        </a:p>
      </dgm:t>
    </dgm:pt>
    <dgm:pt modelId="{60B603AC-E6AA-4255-8E6A-BE1EC5FEB429}" type="sibTrans" cxnId="{FB396AB1-C161-4C09-81A0-2CF7016AD549}">
      <dgm:prSet/>
      <dgm:spPr/>
      <dgm:t>
        <a:bodyPr/>
        <a:lstStyle/>
        <a:p>
          <a:endParaRPr kumimoji="1" lang="ja-JP" altLang="en-US"/>
        </a:p>
      </dgm:t>
    </dgm:pt>
    <dgm:pt modelId="{6066A700-38FF-460D-BB80-4B71CF61A250}">
      <dgm:prSet phldrT="[テキスト]"/>
      <dgm:spPr/>
      <dgm:t>
        <a:bodyPr/>
        <a:lstStyle/>
        <a:p>
          <a:r>
            <a:rPr kumimoji="1" lang="en-US" altLang="ja-JP" dirty="0"/>
            <a:t>Azure Governance</a:t>
          </a:r>
          <a:endParaRPr kumimoji="1" lang="ja-JP" altLang="en-US" dirty="0"/>
        </a:p>
      </dgm:t>
    </dgm:pt>
    <dgm:pt modelId="{C5A3D8CC-2085-448F-8583-F448D1A49286}" type="parTrans" cxnId="{3721FAC9-A599-4A3A-9F87-CBC2D5D62FF9}">
      <dgm:prSet/>
      <dgm:spPr/>
      <dgm:t>
        <a:bodyPr/>
        <a:lstStyle/>
        <a:p>
          <a:endParaRPr kumimoji="1" lang="ja-JP" altLang="en-US"/>
        </a:p>
      </dgm:t>
    </dgm:pt>
    <dgm:pt modelId="{4D986246-5AF9-4B2B-8205-C00C0A8E726C}" type="sibTrans" cxnId="{3721FAC9-A599-4A3A-9F87-CBC2D5D62FF9}">
      <dgm:prSet/>
      <dgm:spPr/>
      <dgm:t>
        <a:bodyPr/>
        <a:lstStyle/>
        <a:p>
          <a:endParaRPr kumimoji="1" lang="ja-JP" altLang="en-US"/>
        </a:p>
      </dgm:t>
    </dgm:pt>
    <dgm:pt modelId="{A2BFD84C-B186-41B2-9367-43B9CD884E56}">
      <dgm:prSet phldrT="[テキスト]"/>
      <dgm:spPr/>
      <dgm:t>
        <a:bodyPr/>
        <a:lstStyle/>
        <a:p>
          <a:r>
            <a:rPr kumimoji="1" lang="en-US" altLang="ja-JP" dirty="0" err="1"/>
            <a:t>IaC</a:t>
          </a:r>
          <a:r>
            <a:rPr kumimoji="1" lang="en-US" altLang="ja-JP" dirty="0"/>
            <a:t>: Terraform</a:t>
          </a:r>
          <a:endParaRPr kumimoji="1" lang="ja-JP" altLang="en-US" dirty="0"/>
        </a:p>
      </dgm:t>
    </dgm:pt>
    <dgm:pt modelId="{76396A37-226C-4ADA-8FB4-84CBD8524DEB}" type="parTrans" cxnId="{483E8F71-1314-4319-B7ED-41C45F122560}">
      <dgm:prSet/>
      <dgm:spPr/>
      <dgm:t>
        <a:bodyPr/>
        <a:lstStyle/>
        <a:p>
          <a:endParaRPr kumimoji="1" lang="ja-JP" altLang="en-US"/>
        </a:p>
      </dgm:t>
    </dgm:pt>
    <dgm:pt modelId="{97D6EAF5-D66E-4566-8AEF-554886B467AF}" type="sibTrans" cxnId="{483E8F71-1314-4319-B7ED-41C45F122560}">
      <dgm:prSet/>
      <dgm:spPr/>
      <dgm:t>
        <a:bodyPr/>
        <a:lstStyle/>
        <a:p>
          <a:endParaRPr kumimoji="1" lang="ja-JP" altLang="en-US"/>
        </a:p>
      </dgm:t>
    </dgm:pt>
    <dgm:pt modelId="{4846EE63-9036-46D9-AA1D-C73D7D98F1AA}">
      <dgm:prSet phldrT="[テキスト]"/>
      <dgm:spPr/>
      <dgm:t>
        <a:bodyPr/>
        <a:lstStyle/>
        <a:p>
          <a:r>
            <a:rPr kumimoji="1" lang="en-US" altLang="ja-JP" dirty="0" err="1"/>
            <a:t>IaC</a:t>
          </a:r>
          <a:r>
            <a:rPr kumimoji="1" lang="en-US" altLang="ja-JP" dirty="0"/>
            <a:t>: Ansible</a:t>
          </a:r>
          <a:endParaRPr kumimoji="1" lang="ja-JP" altLang="en-US" dirty="0"/>
        </a:p>
      </dgm:t>
    </dgm:pt>
    <dgm:pt modelId="{19DD47FE-38E4-4B2C-B6B5-B701C7079E8B}" type="parTrans" cxnId="{EEDA91B5-FA59-4141-A704-6734DBBC80DA}">
      <dgm:prSet/>
      <dgm:spPr/>
      <dgm:t>
        <a:bodyPr/>
        <a:lstStyle/>
        <a:p>
          <a:endParaRPr kumimoji="1" lang="ja-JP" altLang="en-US"/>
        </a:p>
      </dgm:t>
    </dgm:pt>
    <dgm:pt modelId="{68D5F271-501F-471C-9758-DE8B2C4A69D8}" type="sibTrans" cxnId="{EEDA91B5-FA59-4141-A704-6734DBBC80DA}">
      <dgm:prSet/>
      <dgm:spPr/>
      <dgm:t>
        <a:bodyPr/>
        <a:lstStyle/>
        <a:p>
          <a:endParaRPr kumimoji="1" lang="ja-JP" altLang="en-US"/>
        </a:p>
      </dgm:t>
    </dgm:pt>
    <dgm:pt modelId="{F9EE80B0-E25E-466C-AFB3-68E7AFED7299}">
      <dgm:prSet phldrT="[テキスト]"/>
      <dgm:spPr/>
      <dgm:t>
        <a:bodyPr/>
        <a:lstStyle/>
        <a:p>
          <a:r>
            <a:rPr kumimoji="1" lang="en-US" altLang="ja-JP" dirty="0"/>
            <a:t>App Modernization</a:t>
          </a:r>
          <a:endParaRPr kumimoji="1" lang="ja-JP" altLang="en-US" dirty="0"/>
        </a:p>
      </dgm:t>
    </dgm:pt>
    <dgm:pt modelId="{55D7D43E-5E77-4FBD-81A1-211CF05CF91F}" type="parTrans" cxnId="{84E90744-3B8C-4DA5-82F6-36745CBDC241}">
      <dgm:prSet/>
      <dgm:spPr/>
      <dgm:t>
        <a:bodyPr/>
        <a:lstStyle/>
        <a:p>
          <a:endParaRPr kumimoji="1" lang="ja-JP" altLang="en-US"/>
        </a:p>
      </dgm:t>
    </dgm:pt>
    <dgm:pt modelId="{20688C18-9070-405C-8BAB-CC78E737853D}" type="sibTrans" cxnId="{84E90744-3B8C-4DA5-82F6-36745CBDC241}">
      <dgm:prSet/>
      <dgm:spPr/>
      <dgm:t>
        <a:bodyPr/>
        <a:lstStyle/>
        <a:p>
          <a:endParaRPr kumimoji="1" lang="ja-JP" altLang="en-US"/>
        </a:p>
      </dgm:t>
    </dgm:pt>
    <dgm:pt modelId="{5B350317-965B-42E6-B91A-A79A9A5D9698}">
      <dgm:prSet phldrT="[テキスト]"/>
      <dgm:spPr/>
      <dgm:t>
        <a:bodyPr/>
        <a:lstStyle/>
        <a:p>
          <a:r>
            <a:rPr kumimoji="1" lang="en-US" altLang="ja-JP" dirty="0"/>
            <a:t>Microservices In Azure</a:t>
          </a:r>
          <a:endParaRPr kumimoji="1" lang="ja-JP" altLang="en-US" dirty="0"/>
        </a:p>
      </dgm:t>
    </dgm:pt>
    <dgm:pt modelId="{97E97907-D9A6-4423-BD2A-D6BEAA5E6CE0}" type="parTrans" cxnId="{28DA5953-961D-4015-B7A5-C46B44BCC36F}">
      <dgm:prSet/>
      <dgm:spPr/>
      <dgm:t>
        <a:bodyPr/>
        <a:lstStyle/>
        <a:p>
          <a:endParaRPr kumimoji="1" lang="ja-JP" altLang="en-US"/>
        </a:p>
      </dgm:t>
    </dgm:pt>
    <dgm:pt modelId="{4D732C6A-7BAC-4364-9173-C0AA9348737D}" type="sibTrans" cxnId="{28DA5953-961D-4015-B7A5-C46B44BCC36F}">
      <dgm:prSet/>
      <dgm:spPr/>
      <dgm:t>
        <a:bodyPr/>
        <a:lstStyle/>
        <a:p>
          <a:endParaRPr kumimoji="1" lang="ja-JP" altLang="en-US"/>
        </a:p>
      </dgm:t>
    </dgm:pt>
    <dgm:pt modelId="{659A910C-89C3-41B6-88EC-3B98C715DE88}">
      <dgm:prSet phldrT="[テキスト]"/>
      <dgm:spPr/>
      <dgm:t>
        <a:bodyPr/>
        <a:lstStyle/>
        <a:p>
          <a:r>
            <a:rPr kumimoji="1" lang="en-US" altLang="ja-JP" dirty="0"/>
            <a:t>Serverless</a:t>
          </a:r>
          <a:endParaRPr kumimoji="1" lang="ja-JP" altLang="en-US" dirty="0"/>
        </a:p>
      </dgm:t>
    </dgm:pt>
    <dgm:pt modelId="{1451D429-700E-4BC0-8184-BF1B558F6199}" type="parTrans" cxnId="{EC8AEA3D-8CD3-40DF-83E3-0C164D2AB3C8}">
      <dgm:prSet/>
      <dgm:spPr/>
      <dgm:t>
        <a:bodyPr/>
        <a:lstStyle/>
        <a:p>
          <a:endParaRPr kumimoji="1" lang="ja-JP" altLang="en-US"/>
        </a:p>
      </dgm:t>
    </dgm:pt>
    <dgm:pt modelId="{305F4C6E-C175-43E0-8316-E958104ACE74}" type="sibTrans" cxnId="{EC8AEA3D-8CD3-40DF-83E3-0C164D2AB3C8}">
      <dgm:prSet/>
      <dgm:spPr/>
      <dgm:t>
        <a:bodyPr/>
        <a:lstStyle/>
        <a:p>
          <a:endParaRPr kumimoji="1" lang="ja-JP" altLang="en-US"/>
        </a:p>
      </dgm:t>
    </dgm:pt>
    <dgm:pt modelId="{40F5DC84-5125-4F45-8130-A00E254630AF}">
      <dgm:prSet phldrT="[テキスト]"/>
      <dgm:spPr/>
      <dgm:t>
        <a:bodyPr/>
        <a:lstStyle/>
        <a:p>
          <a:r>
            <a:rPr kumimoji="1" lang="en-US" altLang="ja-JP" dirty="0"/>
            <a:t>Migrating Applications To The Cloud</a:t>
          </a:r>
          <a:endParaRPr kumimoji="1" lang="ja-JP" altLang="en-US" dirty="0"/>
        </a:p>
      </dgm:t>
    </dgm:pt>
    <dgm:pt modelId="{AD48D77F-B712-4F1C-AD0F-DC17841B599D}" type="parTrans" cxnId="{60ECB9BC-5937-4FEA-B639-503F92CD12BE}">
      <dgm:prSet/>
      <dgm:spPr/>
      <dgm:t>
        <a:bodyPr/>
        <a:lstStyle/>
        <a:p>
          <a:endParaRPr kumimoji="1" lang="ja-JP" altLang="en-US"/>
        </a:p>
      </dgm:t>
    </dgm:pt>
    <dgm:pt modelId="{82123D86-B5C0-4054-9593-921A36AB1845}" type="sibTrans" cxnId="{60ECB9BC-5937-4FEA-B639-503F92CD12BE}">
      <dgm:prSet/>
      <dgm:spPr/>
      <dgm:t>
        <a:bodyPr/>
        <a:lstStyle/>
        <a:p>
          <a:endParaRPr kumimoji="1" lang="ja-JP" altLang="en-US"/>
        </a:p>
      </dgm:t>
    </dgm:pt>
    <dgm:pt modelId="{331E66BF-2E0A-4B75-9212-3C12D7074E5B}">
      <dgm:prSet phldrT="[テキスト]"/>
      <dgm:spPr/>
      <dgm:t>
        <a:bodyPr/>
        <a:lstStyle/>
        <a:p>
          <a:r>
            <a:rPr kumimoji="1" lang="en-US" altLang="ja-JP" dirty="0"/>
            <a:t>Identity For Apps (TBD)</a:t>
          </a:r>
          <a:endParaRPr kumimoji="1" lang="ja-JP" altLang="en-US" dirty="0"/>
        </a:p>
      </dgm:t>
    </dgm:pt>
    <dgm:pt modelId="{00F0C8CC-4688-4A5C-9877-9142E0D5FB2E}" type="parTrans" cxnId="{F1D9617C-5D01-463D-AD4B-D9DAC3AA51C0}">
      <dgm:prSet/>
      <dgm:spPr/>
      <dgm:t>
        <a:bodyPr/>
        <a:lstStyle/>
        <a:p>
          <a:endParaRPr kumimoji="1" lang="ja-JP" altLang="en-US"/>
        </a:p>
      </dgm:t>
    </dgm:pt>
    <dgm:pt modelId="{FD0362B0-7B4B-4E7F-8D55-A0D26C3825F8}" type="sibTrans" cxnId="{F1D9617C-5D01-463D-AD4B-D9DAC3AA51C0}">
      <dgm:prSet/>
      <dgm:spPr/>
      <dgm:t>
        <a:bodyPr/>
        <a:lstStyle/>
        <a:p>
          <a:endParaRPr kumimoji="1" lang="ja-JP" altLang="en-US"/>
        </a:p>
      </dgm:t>
    </dgm:pt>
    <dgm:pt modelId="{69141D5D-22E1-4CAD-9D68-4015C4E6EC61}">
      <dgm:prSet phldrT="[テキスト]"/>
      <dgm:spPr/>
      <dgm:t>
        <a:bodyPr/>
        <a:lstStyle/>
        <a:p>
          <a:r>
            <a:rPr kumimoji="1" lang="en-US" altLang="ja-JP" dirty="0"/>
            <a:t>Open Source DevOps</a:t>
          </a:r>
          <a:endParaRPr kumimoji="1" lang="ja-JP" altLang="en-US" dirty="0"/>
        </a:p>
      </dgm:t>
    </dgm:pt>
    <dgm:pt modelId="{96DFDB2E-AF4C-4E7E-912D-4EB4D2C7DAEE}" type="parTrans" cxnId="{C0E0725A-2A77-4B45-81BC-5FC5B4F7F7D6}">
      <dgm:prSet/>
      <dgm:spPr/>
      <dgm:t>
        <a:bodyPr/>
        <a:lstStyle/>
        <a:p>
          <a:endParaRPr kumimoji="1" lang="ja-JP" altLang="en-US"/>
        </a:p>
      </dgm:t>
    </dgm:pt>
    <dgm:pt modelId="{0788D655-EF8F-480D-8F92-204069C3F94D}" type="sibTrans" cxnId="{C0E0725A-2A77-4B45-81BC-5FC5B4F7F7D6}">
      <dgm:prSet/>
      <dgm:spPr/>
      <dgm:t>
        <a:bodyPr/>
        <a:lstStyle/>
        <a:p>
          <a:endParaRPr kumimoji="1" lang="ja-JP" altLang="en-US"/>
        </a:p>
      </dgm:t>
    </dgm:pt>
    <dgm:pt modelId="{DA221775-ECDB-4A27-9B24-951C066373D5}">
      <dgm:prSet phldrT="[テキスト]"/>
      <dgm:spPr/>
      <dgm:t>
        <a:bodyPr/>
        <a:lstStyle/>
        <a:p>
          <a:r>
            <a:rPr kumimoji="1" lang="en-US" altLang="ja-JP" dirty="0"/>
            <a:t>Mastering Linux (TBD)</a:t>
          </a:r>
          <a:endParaRPr kumimoji="1" lang="ja-JP" altLang="en-US" dirty="0"/>
        </a:p>
      </dgm:t>
    </dgm:pt>
    <dgm:pt modelId="{96EDBADF-AD28-4492-9733-093241126ABF}" type="parTrans" cxnId="{F569F195-5937-4109-B2D5-D97C2FE97698}">
      <dgm:prSet/>
      <dgm:spPr/>
      <dgm:t>
        <a:bodyPr/>
        <a:lstStyle/>
        <a:p>
          <a:endParaRPr kumimoji="1" lang="ja-JP" altLang="en-US"/>
        </a:p>
      </dgm:t>
    </dgm:pt>
    <dgm:pt modelId="{C5B635C7-DAD0-471A-8E02-AA4BC3D9B861}" type="sibTrans" cxnId="{F569F195-5937-4109-B2D5-D97C2FE97698}">
      <dgm:prSet/>
      <dgm:spPr/>
      <dgm:t>
        <a:bodyPr/>
        <a:lstStyle/>
        <a:p>
          <a:endParaRPr kumimoji="1" lang="ja-JP" altLang="en-US"/>
        </a:p>
      </dgm:t>
    </dgm:pt>
    <dgm:pt modelId="{D48B380B-78D7-43AB-9908-02E924690AB3}">
      <dgm:prSet phldrT="[テキスト]"/>
      <dgm:spPr/>
      <dgm:t>
        <a:bodyPr/>
        <a:lstStyle/>
        <a:p>
          <a:r>
            <a:rPr kumimoji="1" lang="en-US" altLang="ja-JP" dirty="0"/>
            <a:t>BI 2 AI</a:t>
          </a:r>
          <a:endParaRPr kumimoji="1" lang="ja-JP" altLang="en-US" dirty="0"/>
        </a:p>
      </dgm:t>
    </dgm:pt>
    <dgm:pt modelId="{1449ED13-8F43-498A-A46C-2C11C6278307}" type="parTrans" cxnId="{89C1B105-FFD5-4C96-AB36-E04AB513AB77}">
      <dgm:prSet/>
      <dgm:spPr/>
      <dgm:t>
        <a:bodyPr/>
        <a:lstStyle/>
        <a:p>
          <a:endParaRPr kumimoji="1" lang="ja-JP" altLang="en-US"/>
        </a:p>
      </dgm:t>
    </dgm:pt>
    <dgm:pt modelId="{EFC69770-EB72-4F70-AC22-6168870B292C}" type="sibTrans" cxnId="{89C1B105-FFD5-4C96-AB36-E04AB513AB77}">
      <dgm:prSet/>
      <dgm:spPr/>
      <dgm:t>
        <a:bodyPr/>
        <a:lstStyle/>
        <a:p>
          <a:endParaRPr kumimoji="1" lang="ja-JP" altLang="en-US"/>
        </a:p>
      </dgm:t>
    </dgm:pt>
    <dgm:pt modelId="{FD7B66D2-6F51-4E4D-A608-6DC905AD43CB}">
      <dgm:prSet phldrT="[テキスト]"/>
      <dgm:spPr/>
      <dgm:t>
        <a:bodyPr/>
        <a:lstStyle/>
        <a:p>
          <a:r>
            <a:rPr kumimoji="1" lang="en-US" altLang="ja-JP" dirty="0" err="1"/>
            <a:t>ThisOldDataWarehouse</a:t>
          </a:r>
          <a:endParaRPr kumimoji="1" lang="ja-JP" altLang="en-US" dirty="0"/>
        </a:p>
      </dgm:t>
    </dgm:pt>
    <dgm:pt modelId="{E065342E-EA64-4FF4-9782-39F8EB84E72A}" type="parTrans" cxnId="{0CF37AE7-D625-44A7-944C-D2E72235AE7F}">
      <dgm:prSet/>
      <dgm:spPr/>
      <dgm:t>
        <a:bodyPr/>
        <a:lstStyle/>
        <a:p>
          <a:endParaRPr kumimoji="1" lang="ja-JP" altLang="en-US"/>
        </a:p>
      </dgm:t>
    </dgm:pt>
    <dgm:pt modelId="{07F2EE75-D1F7-4A21-8476-A005FEA75483}" type="sibTrans" cxnId="{0CF37AE7-D625-44A7-944C-D2E72235AE7F}">
      <dgm:prSet/>
      <dgm:spPr/>
      <dgm:t>
        <a:bodyPr/>
        <a:lstStyle/>
        <a:p>
          <a:endParaRPr kumimoji="1" lang="ja-JP" altLang="en-US"/>
        </a:p>
      </dgm:t>
    </dgm:pt>
    <dgm:pt modelId="{A753DEB8-8F0F-4BE2-B693-A903D008D0CC}">
      <dgm:prSet phldrT="[テキスト]"/>
      <dgm:spPr/>
      <dgm:t>
        <a:bodyPr/>
        <a:lstStyle/>
        <a:p>
          <a:r>
            <a:rPr kumimoji="1" lang="en-US" altLang="ja-JP" dirty="0"/>
            <a:t>Databricks/Intro to ML</a:t>
          </a:r>
          <a:endParaRPr kumimoji="1" lang="ja-JP" altLang="en-US" dirty="0"/>
        </a:p>
      </dgm:t>
    </dgm:pt>
    <dgm:pt modelId="{D49944F5-352B-4335-ACFA-0BFE8534F37E}" type="parTrans" cxnId="{75FA5002-2283-40B5-8EB1-EDF9527CA222}">
      <dgm:prSet/>
      <dgm:spPr/>
      <dgm:t>
        <a:bodyPr/>
        <a:lstStyle/>
        <a:p>
          <a:endParaRPr kumimoji="1" lang="ja-JP" altLang="en-US"/>
        </a:p>
      </dgm:t>
    </dgm:pt>
    <dgm:pt modelId="{CA2534F6-17E6-4F13-9A05-BEAFEE419E9C}" type="sibTrans" cxnId="{75FA5002-2283-40B5-8EB1-EDF9527CA222}">
      <dgm:prSet/>
      <dgm:spPr/>
      <dgm:t>
        <a:bodyPr/>
        <a:lstStyle/>
        <a:p>
          <a:endParaRPr kumimoji="1" lang="ja-JP" altLang="en-US"/>
        </a:p>
      </dgm:t>
    </dgm:pt>
    <dgm:pt modelId="{BE9DA5FD-E5F2-4ABC-95E7-1D7D4391C9A2}">
      <dgm:prSet phldrT="[テキスト]"/>
      <dgm:spPr/>
      <dgm:t>
        <a:bodyPr/>
        <a:lstStyle/>
        <a:p>
          <a:r>
            <a:rPr kumimoji="1" lang="en-US" altLang="ja-JP" dirty="0"/>
            <a:t>Intro to Azure AI</a:t>
          </a:r>
          <a:endParaRPr kumimoji="1" lang="ja-JP" altLang="en-US" dirty="0"/>
        </a:p>
      </dgm:t>
    </dgm:pt>
    <dgm:pt modelId="{FD7E857E-8C1B-4E50-AC22-2419BFDCE480}" type="parTrans" cxnId="{AAEC2C3E-82E8-4CFE-991E-9A059904B429}">
      <dgm:prSet/>
      <dgm:spPr/>
      <dgm:t>
        <a:bodyPr/>
        <a:lstStyle/>
        <a:p>
          <a:endParaRPr kumimoji="1" lang="ja-JP" altLang="en-US"/>
        </a:p>
      </dgm:t>
    </dgm:pt>
    <dgm:pt modelId="{0DFC8DC5-BD62-4A4B-83B5-5D6A4BD7EF04}" type="sibTrans" cxnId="{AAEC2C3E-82E8-4CFE-991E-9A059904B429}">
      <dgm:prSet/>
      <dgm:spPr/>
      <dgm:t>
        <a:bodyPr/>
        <a:lstStyle/>
        <a:p>
          <a:endParaRPr kumimoji="1" lang="ja-JP" altLang="en-US"/>
        </a:p>
      </dgm:t>
    </dgm:pt>
    <dgm:pt modelId="{1C2D89A5-B718-4E48-8D42-EBCE2633CB97}">
      <dgm:prSet phldrT="[テキスト]"/>
      <dgm:spPr/>
      <dgm:t>
        <a:bodyPr/>
        <a:lstStyle/>
        <a:p>
          <a:r>
            <a:rPr kumimoji="1" lang="en-US" altLang="ja-JP" dirty="0"/>
            <a:t>Driving Miss Data</a:t>
          </a:r>
          <a:endParaRPr kumimoji="1" lang="ja-JP" altLang="en-US" dirty="0"/>
        </a:p>
      </dgm:t>
    </dgm:pt>
    <dgm:pt modelId="{CF032A98-AFE7-4FE5-B0F9-E82E973AE124}" type="parTrans" cxnId="{5FF97ABA-A668-4250-BC47-E94E6D0420E0}">
      <dgm:prSet/>
      <dgm:spPr/>
      <dgm:t>
        <a:bodyPr/>
        <a:lstStyle/>
        <a:p>
          <a:endParaRPr kumimoji="1" lang="ja-JP" altLang="en-US"/>
        </a:p>
      </dgm:t>
    </dgm:pt>
    <dgm:pt modelId="{D66A6353-E8AC-4A14-8FF1-F14E5E7CB2F2}" type="sibTrans" cxnId="{5FF97ABA-A668-4250-BC47-E94E6D0420E0}">
      <dgm:prSet/>
      <dgm:spPr/>
      <dgm:t>
        <a:bodyPr/>
        <a:lstStyle/>
        <a:p>
          <a:endParaRPr kumimoji="1" lang="ja-JP" altLang="en-US"/>
        </a:p>
      </dgm:t>
    </dgm:pt>
    <dgm:pt modelId="{55A5478C-ECC4-4FE7-9EBF-F10D9F4734C8}" type="pres">
      <dgm:prSet presAssocID="{9655575F-0A46-4128-8825-B6B19222E51B}" presName="Name0" presStyleCnt="0">
        <dgm:presLayoutVars>
          <dgm:dir/>
          <dgm:animLvl val="lvl"/>
          <dgm:resizeHandles val="exact"/>
        </dgm:presLayoutVars>
      </dgm:prSet>
      <dgm:spPr/>
    </dgm:pt>
    <dgm:pt modelId="{FB467ED8-AB58-4513-8728-16D2FC2DF358}" type="pres">
      <dgm:prSet presAssocID="{D15AA4F9-4525-46F1-A5B3-8670F7ABFBF6}" presName="composite" presStyleCnt="0"/>
      <dgm:spPr/>
    </dgm:pt>
    <dgm:pt modelId="{CAA6BE4F-7034-40BA-B271-92FF67BC099A}" type="pres">
      <dgm:prSet presAssocID="{D15AA4F9-4525-46F1-A5B3-8670F7ABFBF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C11E618-E587-4A89-AB75-D048DC245316}" type="pres">
      <dgm:prSet presAssocID="{D15AA4F9-4525-46F1-A5B3-8670F7ABFBF6}" presName="desTx" presStyleLbl="alignAccFollowNode1" presStyleIdx="0" presStyleCnt="4">
        <dgm:presLayoutVars>
          <dgm:bulletEnabled val="1"/>
        </dgm:presLayoutVars>
      </dgm:prSet>
      <dgm:spPr/>
    </dgm:pt>
    <dgm:pt modelId="{54223D0F-C851-4AB2-AE1D-1E143A2A0340}" type="pres">
      <dgm:prSet presAssocID="{E283A952-45FE-48A4-865B-FF8C75ACA04A}" presName="space" presStyleCnt="0"/>
      <dgm:spPr/>
    </dgm:pt>
    <dgm:pt modelId="{CD952A61-9F36-47A8-8B4C-B12098AA2886}" type="pres">
      <dgm:prSet presAssocID="{05B3A287-185C-4FCE-8A1E-AB4645ED7AF7}" presName="composite" presStyleCnt="0"/>
      <dgm:spPr/>
    </dgm:pt>
    <dgm:pt modelId="{F5F08F37-A219-4D73-920D-B02D6C99BE0A}" type="pres">
      <dgm:prSet presAssocID="{05B3A287-185C-4FCE-8A1E-AB4645ED7AF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CB2B130-118C-4E67-B8D2-C4E8FA0900B9}" type="pres">
      <dgm:prSet presAssocID="{05B3A287-185C-4FCE-8A1E-AB4645ED7AF7}" presName="desTx" presStyleLbl="alignAccFollowNode1" presStyleIdx="1" presStyleCnt="4">
        <dgm:presLayoutVars>
          <dgm:bulletEnabled val="1"/>
        </dgm:presLayoutVars>
      </dgm:prSet>
      <dgm:spPr/>
    </dgm:pt>
    <dgm:pt modelId="{6E79F2EC-0D8F-42F0-A683-986005DC101A}" type="pres">
      <dgm:prSet presAssocID="{D61A8B90-F0DD-493D-BD66-4DFD1E7E0548}" presName="space" presStyleCnt="0"/>
      <dgm:spPr/>
    </dgm:pt>
    <dgm:pt modelId="{F23C9B1E-1534-426A-80AF-3A6597A9D9BA}" type="pres">
      <dgm:prSet presAssocID="{D62EBEF1-170B-4836-BF87-9C09549F31D0}" presName="composite" presStyleCnt="0"/>
      <dgm:spPr/>
    </dgm:pt>
    <dgm:pt modelId="{EE45DD6D-1C6D-4975-BEEC-DC6E5D578BC3}" type="pres">
      <dgm:prSet presAssocID="{D62EBEF1-170B-4836-BF87-9C09549F31D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269B768-E22C-49A7-97F3-573BC0F00C14}" type="pres">
      <dgm:prSet presAssocID="{D62EBEF1-170B-4836-BF87-9C09549F31D0}" presName="desTx" presStyleLbl="alignAccFollowNode1" presStyleIdx="2" presStyleCnt="4">
        <dgm:presLayoutVars>
          <dgm:bulletEnabled val="1"/>
        </dgm:presLayoutVars>
      </dgm:prSet>
      <dgm:spPr/>
    </dgm:pt>
    <dgm:pt modelId="{7EDB08BB-6C80-4B1F-91DD-04E0825FB49B}" type="pres">
      <dgm:prSet presAssocID="{75D28D5A-6BD9-460D-BB88-183A56B1FEE8}" presName="space" presStyleCnt="0"/>
      <dgm:spPr/>
    </dgm:pt>
    <dgm:pt modelId="{FAC110D6-3AD3-40EA-BD28-2BFCDCC596E2}" type="pres">
      <dgm:prSet presAssocID="{CAABD9CE-E51D-4BC5-90BD-D18B7AAE00A4}" presName="composite" presStyleCnt="0"/>
      <dgm:spPr/>
    </dgm:pt>
    <dgm:pt modelId="{DF1DA812-42E2-462D-8BA4-035A43361732}" type="pres">
      <dgm:prSet presAssocID="{CAABD9CE-E51D-4BC5-90BD-D18B7AAE00A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92D555E-E203-4ACD-9790-CB1820A919F1}" type="pres">
      <dgm:prSet presAssocID="{CAABD9CE-E51D-4BC5-90BD-D18B7AAE00A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5FA5002-2283-40B5-8EB1-EDF9527CA222}" srcId="{CAABD9CE-E51D-4BC5-90BD-D18B7AAE00A4}" destId="{A753DEB8-8F0F-4BE2-B693-A903D008D0CC}" srcOrd="2" destOrd="0" parTransId="{D49944F5-352B-4335-ACFA-0BFE8534F37E}" sibTransId="{CA2534F6-17E6-4F13-9A05-BEAFEE419E9C}"/>
    <dgm:cxn modelId="{89C1B105-FFD5-4C96-AB36-E04AB513AB77}" srcId="{CAABD9CE-E51D-4BC5-90BD-D18B7AAE00A4}" destId="{D48B380B-78D7-43AB-9908-02E924690AB3}" srcOrd="0" destOrd="0" parTransId="{1449ED13-8F43-498A-A46C-2C11C6278307}" sibTransId="{EFC69770-EB72-4F70-AC22-6168870B292C}"/>
    <dgm:cxn modelId="{BB23CB05-529F-4D06-BE4D-9E13825170BD}" type="presOf" srcId="{D62EBEF1-170B-4836-BF87-9C09549F31D0}" destId="{EE45DD6D-1C6D-4975-BEEC-DC6E5D578BC3}" srcOrd="0" destOrd="0" presId="urn:microsoft.com/office/officeart/2005/8/layout/hList1"/>
    <dgm:cxn modelId="{9AD62607-E860-403F-93E0-0B215FFAF4A1}" type="presOf" srcId="{1C2D89A5-B718-4E48-8D42-EBCE2633CB97}" destId="{292D555E-E203-4ACD-9790-CB1820A919F1}" srcOrd="0" destOrd="4" presId="urn:microsoft.com/office/officeart/2005/8/layout/hList1"/>
    <dgm:cxn modelId="{0987370C-ABD7-49CA-9D68-0A2CC4605437}" type="presOf" srcId="{331E66BF-2E0A-4B75-9212-3C12D7074E5B}" destId="{6CB2B130-118C-4E67-B8D2-C4E8FA0900B9}" srcOrd="0" destOrd="5" presId="urn:microsoft.com/office/officeart/2005/8/layout/hList1"/>
    <dgm:cxn modelId="{69BA7318-70E4-4405-9775-20103EBAAAD2}" srcId="{05B3A287-185C-4FCE-8A1E-AB4645ED7AF7}" destId="{8AC31A82-BCBA-48D0-B54A-3899D99D2672}" srcOrd="0" destOrd="0" parTransId="{8C00A45A-E526-4BB2-A0EB-A2512987445E}" sibTransId="{C0895FAE-9E2D-41B0-A23E-9D46FC6EB288}"/>
    <dgm:cxn modelId="{8FFF072A-9F2C-402F-BC90-5226238827ED}" type="presOf" srcId="{CDE4E8A9-D56E-4903-90B5-4445D19CF5BA}" destId="{1269B768-E22C-49A7-97F3-573BC0F00C14}" srcOrd="0" destOrd="0" presId="urn:microsoft.com/office/officeart/2005/8/layout/hList1"/>
    <dgm:cxn modelId="{EC8AEA3D-8CD3-40DF-83E3-0C164D2AB3C8}" srcId="{05B3A287-185C-4FCE-8A1E-AB4645ED7AF7}" destId="{659A910C-89C3-41B6-88EC-3B98C715DE88}" srcOrd="3" destOrd="0" parTransId="{1451D429-700E-4BC0-8184-BF1B558F6199}" sibTransId="{305F4C6E-C175-43E0-8316-E958104ACE74}"/>
    <dgm:cxn modelId="{AAEC2C3E-82E8-4CFE-991E-9A059904B429}" srcId="{CAABD9CE-E51D-4BC5-90BD-D18B7AAE00A4}" destId="{BE9DA5FD-E5F2-4ABC-95E7-1D7D4391C9A2}" srcOrd="3" destOrd="0" parTransId="{FD7E857E-8C1B-4E50-AC22-2419BFDCE480}" sibTransId="{0DFC8DC5-BD62-4A4B-83B5-5D6A4BD7EF04}"/>
    <dgm:cxn modelId="{C2C1E45B-2AB2-4C8A-BEC1-7C63E4AEBA8A}" type="presOf" srcId="{659A910C-89C3-41B6-88EC-3B98C715DE88}" destId="{6CB2B130-118C-4E67-B8D2-C4E8FA0900B9}" srcOrd="0" destOrd="3" presId="urn:microsoft.com/office/officeart/2005/8/layout/hList1"/>
    <dgm:cxn modelId="{1C339B61-B8D6-46AE-9EE2-7B1E7073186C}" type="presOf" srcId="{BE9DA5FD-E5F2-4ABC-95E7-1D7D4391C9A2}" destId="{292D555E-E203-4ACD-9790-CB1820A919F1}" srcOrd="0" destOrd="3" presId="urn:microsoft.com/office/officeart/2005/8/layout/hList1"/>
    <dgm:cxn modelId="{6249D041-2A24-498A-9E27-983B231FA819}" type="presOf" srcId="{BFD7D8D1-4045-4188-B9C4-8D2A0AA6D5CF}" destId="{0C11E618-E587-4A89-AB75-D048DC245316}" srcOrd="0" destOrd="2" presId="urn:microsoft.com/office/officeart/2005/8/layout/hList1"/>
    <dgm:cxn modelId="{84E90744-3B8C-4DA5-82F6-36745CBDC241}" srcId="{05B3A287-185C-4FCE-8A1E-AB4645ED7AF7}" destId="{F9EE80B0-E25E-466C-AFB3-68E7AFED7299}" srcOrd="1" destOrd="0" parTransId="{55D7D43E-5E77-4FBD-81A1-211CF05CF91F}" sibTransId="{20688C18-9070-405C-8BAB-CC78E737853D}"/>
    <dgm:cxn modelId="{29A3A646-36DA-48F4-92D1-6D8CD7BE250A}" srcId="{D15AA4F9-4525-46F1-A5B3-8670F7ABFBF6}" destId="{6C6766D3-ACD6-4902-93C1-FFDBB9268071}" srcOrd="1" destOrd="0" parTransId="{EA59CBEF-8847-4FDB-BBEA-4823C9D5FDF3}" sibTransId="{C3B6D51F-9419-43BE-B20F-A9DA27BE4E84}"/>
    <dgm:cxn modelId="{A082A966-E093-4608-99F7-0BF8E15ABE4D}" type="presOf" srcId="{9655575F-0A46-4128-8825-B6B19222E51B}" destId="{55A5478C-ECC4-4FE7-9EBF-F10D9F4734C8}" srcOrd="0" destOrd="0" presId="urn:microsoft.com/office/officeart/2005/8/layout/hList1"/>
    <dgm:cxn modelId="{03A53167-8292-46B9-98D0-207C609FFC12}" type="presOf" srcId="{06353DAB-44FC-474D-AE21-CD2A233FDA16}" destId="{0C11E618-E587-4A89-AB75-D048DC245316}" srcOrd="0" destOrd="5" presId="urn:microsoft.com/office/officeart/2005/8/layout/hList1"/>
    <dgm:cxn modelId="{DB8A0749-425F-463A-9EA7-13F5E55562CA}" srcId="{D15AA4F9-4525-46F1-A5B3-8670F7ABFBF6}" destId="{BFD7D8D1-4045-4188-B9C4-8D2A0AA6D5CF}" srcOrd="2" destOrd="0" parTransId="{2971B8FF-4EB1-4D32-9546-175DF3153BAC}" sibTransId="{96BD3948-4218-42CD-B039-E8BC11139519}"/>
    <dgm:cxn modelId="{0A45F06A-0AC0-48E3-AF32-25C6126A2CA0}" type="presOf" srcId="{CAABD9CE-E51D-4BC5-90BD-D18B7AAE00A4}" destId="{DF1DA812-42E2-462D-8BA4-035A43361732}" srcOrd="0" destOrd="0" presId="urn:microsoft.com/office/officeart/2005/8/layout/hList1"/>
    <dgm:cxn modelId="{F19D6051-6DCE-43DD-9B18-8CD77C552A6A}" type="presOf" srcId="{A753DEB8-8F0F-4BE2-B693-A903D008D0CC}" destId="{292D555E-E203-4ACD-9790-CB1820A919F1}" srcOrd="0" destOrd="2" presId="urn:microsoft.com/office/officeart/2005/8/layout/hList1"/>
    <dgm:cxn modelId="{483E8F71-1314-4319-B7ED-41C45F122560}" srcId="{D15AA4F9-4525-46F1-A5B3-8670F7ABFBF6}" destId="{A2BFD84C-B186-41B2-9367-43B9CD884E56}" srcOrd="3" destOrd="0" parTransId="{76396A37-226C-4ADA-8FB4-84CBD8524DEB}" sibTransId="{97D6EAF5-D66E-4566-8AEF-554886B467AF}"/>
    <dgm:cxn modelId="{28DA5953-961D-4015-B7A5-C46B44BCC36F}" srcId="{05B3A287-185C-4FCE-8A1E-AB4645ED7AF7}" destId="{5B350317-965B-42E6-B91A-A79A9A5D9698}" srcOrd="2" destOrd="0" parTransId="{97E97907-D9A6-4423-BD2A-D6BEAA5E6CE0}" sibTransId="{4D732C6A-7BAC-4364-9173-C0AA9348737D}"/>
    <dgm:cxn modelId="{3CA17755-BD67-4DC4-92A6-319D71E56445}" type="presOf" srcId="{6066A700-38FF-460D-BB80-4B71CF61A250}" destId="{0C11E618-E587-4A89-AB75-D048DC245316}" srcOrd="0" destOrd="6" presId="urn:microsoft.com/office/officeart/2005/8/layout/hList1"/>
    <dgm:cxn modelId="{7274EF75-FBE2-4FC1-BF5F-5E91EE3BB513}" type="presOf" srcId="{11BDD2E3-3409-4713-AEF1-60971D1D830E}" destId="{0C11E618-E587-4A89-AB75-D048DC245316}" srcOrd="0" destOrd="0" presId="urn:microsoft.com/office/officeart/2005/8/layout/hList1"/>
    <dgm:cxn modelId="{C0E0725A-2A77-4B45-81BC-5FC5B4F7F7D6}" srcId="{D62EBEF1-170B-4836-BF87-9C09549F31D0}" destId="{69141D5D-22E1-4CAD-9D68-4015C4E6EC61}" srcOrd="2" destOrd="0" parTransId="{96DFDB2E-AF4C-4E7E-912D-4EB4D2C7DAEE}" sibTransId="{0788D655-EF8F-480D-8F92-204069C3F94D}"/>
    <dgm:cxn modelId="{0199D47A-065A-4749-91AF-217421CB7789}" type="presOf" srcId="{4846EE63-9036-46D9-AA1D-C73D7D98F1AA}" destId="{0C11E618-E587-4A89-AB75-D048DC245316}" srcOrd="0" destOrd="4" presId="urn:microsoft.com/office/officeart/2005/8/layout/hList1"/>
    <dgm:cxn modelId="{F1D9617C-5D01-463D-AD4B-D9DAC3AA51C0}" srcId="{05B3A287-185C-4FCE-8A1E-AB4645ED7AF7}" destId="{331E66BF-2E0A-4B75-9212-3C12D7074E5B}" srcOrd="5" destOrd="0" parTransId="{00F0C8CC-4688-4A5C-9877-9142E0D5FB2E}" sibTransId="{FD0362B0-7B4B-4E7F-8D55-A0D26C3825F8}"/>
    <dgm:cxn modelId="{89F0B287-48FA-40FE-A2E1-C214AD3B8764}" type="presOf" srcId="{A84797BF-8CCA-493A-8693-3229268749A7}" destId="{1269B768-E22C-49A7-97F3-573BC0F00C14}" srcOrd="0" destOrd="1" presId="urn:microsoft.com/office/officeart/2005/8/layout/hList1"/>
    <dgm:cxn modelId="{A43F0B88-1E08-4949-BD11-603D86171222}" srcId="{9655575F-0A46-4128-8825-B6B19222E51B}" destId="{D15AA4F9-4525-46F1-A5B3-8670F7ABFBF6}" srcOrd="0" destOrd="0" parTransId="{78616FEF-A4E0-443E-B4FD-2CA61E6275FC}" sibTransId="{E283A952-45FE-48A4-865B-FF8C75ACA04A}"/>
    <dgm:cxn modelId="{0E0F938C-27B3-4CC1-B67F-0253CCD8C226}" type="presOf" srcId="{5B350317-965B-42E6-B91A-A79A9A5D9698}" destId="{6CB2B130-118C-4E67-B8D2-C4E8FA0900B9}" srcOrd="0" destOrd="2" presId="urn:microsoft.com/office/officeart/2005/8/layout/hList1"/>
    <dgm:cxn modelId="{F569F195-5937-4109-B2D5-D97C2FE97698}" srcId="{D15AA4F9-4525-46F1-A5B3-8670F7ABFBF6}" destId="{DA221775-ECDB-4A27-9B24-951C066373D5}" srcOrd="7" destOrd="0" parTransId="{96EDBADF-AD28-4492-9733-093241126ABF}" sibTransId="{C5B635C7-DAD0-471A-8E02-AA4BC3D9B861}"/>
    <dgm:cxn modelId="{409BE896-7577-4987-B654-A3B783FC0F01}" srcId="{D62EBEF1-170B-4836-BF87-9C09549F31D0}" destId="{CDE4E8A9-D56E-4903-90B5-4445D19CF5BA}" srcOrd="0" destOrd="0" parTransId="{329438FE-D2FF-401C-B55F-4C442A5D988A}" sibTransId="{F6BBB3DF-9BCF-4158-ABBD-51756C487B62}"/>
    <dgm:cxn modelId="{FB396AB1-C161-4C09-81A0-2CF7016AD549}" srcId="{D15AA4F9-4525-46F1-A5B3-8670F7ABFBF6}" destId="{06353DAB-44FC-474D-AE21-CD2A233FDA16}" srcOrd="5" destOrd="0" parTransId="{F4C887B1-33AA-497B-88E6-FEE1E35406DE}" sibTransId="{60B603AC-E6AA-4255-8E6A-BE1EC5FEB429}"/>
    <dgm:cxn modelId="{EEDA91B5-FA59-4141-A704-6734DBBC80DA}" srcId="{D15AA4F9-4525-46F1-A5B3-8670F7ABFBF6}" destId="{4846EE63-9036-46D9-AA1D-C73D7D98F1AA}" srcOrd="4" destOrd="0" parTransId="{19DD47FE-38E4-4B2C-B6B5-B701C7079E8B}" sibTransId="{68D5F271-501F-471C-9758-DE8B2C4A69D8}"/>
    <dgm:cxn modelId="{5FF97ABA-A668-4250-BC47-E94E6D0420E0}" srcId="{CAABD9CE-E51D-4BC5-90BD-D18B7AAE00A4}" destId="{1C2D89A5-B718-4E48-8D42-EBCE2633CB97}" srcOrd="4" destOrd="0" parTransId="{CF032A98-AFE7-4FE5-B0F9-E82E973AE124}" sibTransId="{D66A6353-E8AC-4A14-8FF1-F14E5E7CB2F2}"/>
    <dgm:cxn modelId="{3B2D1ABB-3DD3-4F59-A9A9-A84BCE9128EB}" type="presOf" srcId="{D15AA4F9-4525-46F1-A5B3-8670F7ABFBF6}" destId="{CAA6BE4F-7034-40BA-B271-92FF67BC099A}" srcOrd="0" destOrd="0" presId="urn:microsoft.com/office/officeart/2005/8/layout/hList1"/>
    <dgm:cxn modelId="{60ECB9BC-5937-4FEA-B639-503F92CD12BE}" srcId="{05B3A287-185C-4FCE-8A1E-AB4645ED7AF7}" destId="{40F5DC84-5125-4F45-8130-A00E254630AF}" srcOrd="4" destOrd="0" parTransId="{AD48D77F-B712-4F1C-AD0F-DC17841B599D}" sibTransId="{82123D86-B5C0-4054-9593-921A36AB1845}"/>
    <dgm:cxn modelId="{3721FAC9-A599-4A3A-9F87-CBC2D5D62FF9}" srcId="{D15AA4F9-4525-46F1-A5B3-8670F7ABFBF6}" destId="{6066A700-38FF-460D-BB80-4B71CF61A250}" srcOrd="6" destOrd="0" parTransId="{C5A3D8CC-2085-448F-8583-F448D1A49286}" sibTransId="{4D986246-5AF9-4B2B-8205-C00C0A8E726C}"/>
    <dgm:cxn modelId="{7498AFCA-CEDC-4F96-8535-1CD29800B549}" srcId="{9655575F-0A46-4128-8825-B6B19222E51B}" destId="{05B3A287-185C-4FCE-8A1E-AB4645ED7AF7}" srcOrd="1" destOrd="0" parTransId="{B8FACC95-C028-4585-A833-84EDE6B7BA96}" sibTransId="{D61A8B90-F0DD-493D-BD66-4DFD1E7E0548}"/>
    <dgm:cxn modelId="{528C61CF-032B-465E-A0A1-8BA17E3EED95}" type="presOf" srcId="{8AC31A82-BCBA-48D0-B54A-3899D99D2672}" destId="{6CB2B130-118C-4E67-B8D2-C4E8FA0900B9}" srcOrd="0" destOrd="0" presId="urn:microsoft.com/office/officeart/2005/8/layout/hList1"/>
    <dgm:cxn modelId="{6AF767CF-D446-46AA-8581-A523C6B31342}" type="presOf" srcId="{A2BFD84C-B186-41B2-9367-43B9CD884E56}" destId="{0C11E618-E587-4A89-AB75-D048DC245316}" srcOrd="0" destOrd="3" presId="urn:microsoft.com/office/officeart/2005/8/layout/hList1"/>
    <dgm:cxn modelId="{D34CCAD0-897F-4DCD-B93C-C2635726F911}" type="presOf" srcId="{40F5DC84-5125-4F45-8130-A00E254630AF}" destId="{6CB2B130-118C-4E67-B8D2-C4E8FA0900B9}" srcOrd="0" destOrd="4" presId="urn:microsoft.com/office/officeart/2005/8/layout/hList1"/>
    <dgm:cxn modelId="{685B1BD4-011A-4EEB-B3CF-0BCD87414B4B}" type="presOf" srcId="{05B3A287-185C-4FCE-8A1E-AB4645ED7AF7}" destId="{F5F08F37-A219-4D73-920D-B02D6C99BE0A}" srcOrd="0" destOrd="0" presId="urn:microsoft.com/office/officeart/2005/8/layout/hList1"/>
    <dgm:cxn modelId="{4263D4D8-8E04-4EF2-96F3-DCC036B5997A}" srcId="{9655575F-0A46-4128-8825-B6B19222E51B}" destId="{D62EBEF1-170B-4836-BF87-9C09549F31D0}" srcOrd="2" destOrd="0" parTransId="{A76EAAD0-412C-47BA-B662-3AE22FCB0749}" sibTransId="{75D28D5A-6BD9-460D-BB88-183A56B1FEE8}"/>
    <dgm:cxn modelId="{FFE328DC-5628-48FF-A348-C98D34664A0E}" type="presOf" srcId="{D48B380B-78D7-43AB-9908-02E924690AB3}" destId="{292D555E-E203-4ACD-9790-CB1820A919F1}" srcOrd="0" destOrd="0" presId="urn:microsoft.com/office/officeart/2005/8/layout/hList1"/>
    <dgm:cxn modelId="{D8EF35DE-42B8-48C0-AD13-427B52950774}" srcId="{D62EBEF1-170B-4836-BF87-9C09549F31D0}" destId="{A84797BF-8CCA-493A-8693-3229268749A7}" srcOrd="1" destOrd="0" parTransId="{3CA89784-4831-491E-A510-D49CE921EBB0}" sibTransId="{FF6970C3-B437-4854-83D2-B4A2FE27CEB1}"/>
    <dgm:cxn modelId="{B526AEDE-EC6B-4622-A414-8CBB5BF03E73}" type="presOf" srcId="{F9EE80B0-E25E-466C-AFB3-68E7AFED7299}" destId="{6CB2B130-118C-4E67-B8D2-C4E8FA0900B9}" srcOrd="0" destOrd="1" presId="urn:microsoft.com/office/officeart/2005/8/layout/hList1"/>
    <dgm:cxn modelId="{F07A10E2-7481-4BB1-8B72-84F4E8FD7D39}" srcId="{9655575F-0A46-4128-8825-B6B19222E51B}" destId="{CAABD9CE-E51D-4BC5-90BD-D18B7AAE00A4}" srcOrd="3" destOrd="0" parTransId="{536B521F-D620-4D31-8C05-2DA2CCAC975D}" sibTransId="{819134A3-AE8C-4AD0-BEA2-16CD1442F8E5}"/>
    <dgm:cxn modelId="{0CF37AE7-D625-44A7-944C-D2E72235AE7F}" srcId="{CAABD9CE-E51D-4BC5-90BD-D18B7AAE00A4}" destId="{FD7B66D2-6F51-4E4D-A608-6DC905AD43CB}" srcOrd="1" destOrd="0" parTransId="{E065342E-EA64-4FF4-9782-39F8EB84E72A}" sibTransId="{07F2EE75-D1F7-4A21-8476-A005FEA75483}"/>
    <dgm:cxn modelId="{CF1C2AED-56FD-4611-8F44-9D0F0885A401}" type="presOf" srcId="{DA221775-ECDB-4A27-9B24-951C066373D5}" destId="{0C11E618-E587-4A89-AB75-D048DC245316}" srcOrd="0" destOrd="7" presId="urn:microsoft.com/office/officeart/2005/8/layout/hList1"/>
    <dgm:cxn modelId="{01E1EBF1-CDF1-4C22-8B95-9CB039B03841}" type="presOf" srcId="{69141D5D-22E1-4CAD-9D68-4015C4E6EC61}" destId="{1269B768-E22C-49A7-97F3-573BC0F00C14}" srcOrd="0" destOrd="2" presId="urn:microsoft.com/office/officeart/2005/8/layout/hList1"/>
    <dgm:cxn modelId="{881044F9-16FC-485F-802F-250267CCF489}" type="presOf" srcId="{FD7B66D2-6F51-4E4D-A608-6DC905AD43CB}" destId="{292D555E-E203-4ACD-9790-CB1820A919F1}" srcOrd="0" destOrd="1" presId="urn:microsoft.com/office/officeart/2005/8/layout/hList1"/>
    <dgm:cxn modelId="{6ABE05FC-13E6-427B-9311-6BEC78FF3F39}" srcId="{D15AA4F9-4525-46F1-A5B3-8670F7ABFBF6}" destId="{11BDD2E3-3409-4713-AEF1-60971D1D830E}" srcOrd="0" destOrd="0" parTransId="{5C72F229-FE6F-4A4D-8242-1470CFAD5C3C}" sibTransId="{8E09FC89-869C-42AD-A94C-A0955E26A683}"/>
    <dgm:cxn modelId="{5BEB62FE-8A04-457F-91FA-8D56688B93F5}" type="presOf" srcId="{6C6766D3-ACD6-4902-93C1-FFDBB9268071}" destId="{0C11E618-E587-4A89-AB75-D048DC245316}" srcOrd="0" destOrd="1" presId="urn:microsoft.com/office/officeart/2005/8/layout/hList1"/>
    <dgm:cxn modelId="{4BA65AFD-28F9-4D53-94CD-34403A52C2BE}" type="presParOf" srcId="{55A5478C-ECC4-4FE7-9EBF-F10D9F4734C8}" destId="{FB467ED8-AB58-4513-8728-16D2FC2DF358}" srcOrd="0" destOrd="0" presId="urn:microsoft.com/office/officeart/2005/8/layout/hList1"/>
    <dgm:cxn modelId="{8DB9F114-7AF3-4A2F-A51E-14FB9C8C4575}" type="presParOf" srcId="{FB467ED8-AB58-4513-8728-16D2FC2DF358}" destId="{CAA6BE4F-7034-40BA-B271-92FF67BC099A}" srcOrd="0" destOrd="0" presId="urn:microsoft.com/office/officeart/2005/8/layout/hList1"/>
    <dgm:cxn modelId="{2C56DBBD-0251-4185-8BA0-E4FABA5EB298}" type="presParOf" srcId="{FB467ED8-AB58-4513-8728-16D2FC2DF358}" destId="{0C11E618-E587-4A89-AB75-D048DC245316}" srcOrd="1" destOrd="0" presId="urn:microsoft.com/office/officeart/2005/8/layout/hList1"/>
    <dgm:cxn modelId="{3BDD8DC8-5450-43C1-B0EE-FEF90C97250F}" type="presParOf" srcId="{55A5478C-ECC4-4FE7-9EBF-F10D9F4734C8}" destId="{54223D0F-C851-4AB2-AE1D-1E143A2A0340}" srcOrd="1" destOrd="0" presId="urn:microsoft.com/office/officeart/2005/8/layout/hList1"/>
    <dgm:cxn modelId="{3406D25D-F0F2-416A-B02D-937F2E6E520B}" type="presParOf" srcId="{55A5478C-ECC4-4FE7-9EBF-F10D9F4734C8}" destId="{CD952A61-9F36-47A8-8B4C-B12098AA2886}" srcOrd="2" destOrd="0" presId="urn:microsoft.com/office/officeart/2005/8/layout/hList1"/>
    <dgm:cxn modelId="{14AE6FC4-2915-4581-8300-E520CBC24FDB}" type="presParOf" srcId="{CD952A61-9F36-47A8-8B4C-B12098AA2886}" destId="{F5F08F37-A219-4D73-920D-B02D6C99BE0A}" srcOrd="0" destOrd="0" presId="urn:microsoft.com/office/officeart/2005/8/layout/hList1"/>
    <dgm:cxn modelId="{77566D16-1BE5-4D8D-8EB8-2154EB2D22EC}" type="presParOf" srcId="{CD952A61-9F36-47A8-8B4C-B12098AA2886}" destId="{6CB2B130-118C-4E67-B8D2-C4E8FA0900B9}" srcOrd="1" destOrd="0" presId="urn:microsoft.com/office/officeart/2005/8/layout/hList1"/>
    <dgm:cxn modelId="{FA005589-30FC-4A7F-9CE4-93A6983CAAE2}" type="presParOf" srcId="{55A5478C-ECC4-4FE7-9EBF-F10D9F4734C8}" destId="{6E79F2EC-0D8F-42F0-A683-986005DC101A}" srcOrd="3" destOrd="0" presId="urn:microsoft.com/office/officeart/2005/8/layout/hList1"/>
    <dgm:cxn modelId="{B712D912-0661-4C33-B9BB-2D741B0C2022}" type="presParOf" srcId="{55A5478C-ECC4-4FE7-9EBF-F10D9F4734C8}" destId="{F23C9B1E-1534-426A-80AF-3A6597A9D9BA}" srcOrd="4" destOrd="0" presId="urn:microsoft.com/office/officeart/2005/8/layout/hList1"/>
    <dgm:cxn modelId="{84EE084F-2DB4-4235-B7BB-A101C6906E79}" type="presParOf" srcId="{F23C9B1E-1534-426A-80AF-3A6597A9D9BA}" destId="{EE45DD6D-1C6D-4975-BEEC-DC6E5D578BC3}" srcOrd="0" destOrd="0" presId="urn:microsoft.com/office/officeart/2005/8/layout/hList1"/>
    <dgm:cxn modelId="{6C1EB929-C6F9-49ED-9C3F-6258CD0FB6D2}" type="presParOf" srcId="{F23C9B1E-1534-426A-80AF-3A6597A9D9BA}" destId="{1269B768-E22C-49A7-97F3-573BC0F00C14}" srcOrd="1" destOrd="0" presId="urn:microsoft.com/office/officeart/2005/8/layout/hList1"/>
    <dgm:cxn modelId="{5C707AA4-8ED9-4449-AAE8-4AFDD626DA9A}" type="presParOf" srcId="{55A5478C-ECC4-4FE7-9EBF-F10D9F4734C8}" destId="{7EDB08BB-6C80-4B1F-91DD-04E0825FB49B}" srcOrd="5" destOrd="0" presId="urn:microsoft.com/office/officeart/2005/8/layout/hList1"/>
    <dgm:cxn modelId="{02BABC07-0FB7-48E0-939A-F8C3AF608F8D}" type="presParOf" srcId="{55A5478C-ECC4-4FE7-9EBF-F10D9F4734C8}" destId="{FAC110D6-3AD3-40EA-BD28-2BFCDCC596E2}" srcOrd="6" destOrd="0" presId="urn:microsoft.com/office/officeart/2005/8/layout/hList1"/>
    <dgm:cxn modelId="{94960A41-DAF7-44EC-AB74-9F0EDA59A4F5}" type="presParOf" srcId="{FAC110D6-3AD3-40EA-BD28-2BFCDCC596E2}" destId="{DF1DA812-42E2-462D-8BA4-035A43361732}" srcOrd="0" destOrd="0" presId="urn:microsoft.com/office/officeart/2005/8/layout/hList1"/>
    <dgm:cxn modelId="{06957D22-387A-466B-88AB-D676306E0B7C}" type="presParOf" srcId="{FAC110D6-3AD3-40EA-BD28-2BFCDCC596E2}" destId="{292D555E-E203-4ACD-9790-CB1820A919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6BE4F-7034-40BA-B271-92FF67BC099A}">
      <dsp:nvSpPr>
        <dsp:cNvPr id="0" name=""/>
        <dsp:cNvSpPr/>
      </dsp:nvSpPr>
      <dsp:spPr>
        <a:xfrm>
          <a:off x="4142" y="865549"/>
          <a:ext cx="2491075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kern="1200" dirty="0"/>
            <a:t>インフラ</a:t>
          </a:r>
        </a:p>
      </dsp:txBody>
      <dsp:txXfrm>
        <a:off x="4142" y="865549"/>
        <a:ext cx="2491075" cy="489600"/>
      </dsp:txXfrm>
    </dsp:sp>
    <dsp:sp modelId="{0C11E618-E587-4A89-AB75-D048DC245316}">
      <dsp:nvSpPr>
        <dsp:cNvPr id="0" name=""/>
        <dsp:cNvSpPr/>
      </dsp:nvSpPr>
      <dsp:spPr>
        <a:xfrm>
          <a:off x="4142" y="1355149"/>
          <a:ext cx="2491075" cy="2613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K8s </a:t>
          </a:r>
          <a:r>
            <a:rPr kumimoji="1" lang="ja-JP" altLang="en-US" sz="1700" kern="1200" dirty="0"/>
            <a:t>概要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K8s </a:t>
          </a:r>
          <a:r>
            <a:rPr kumimoji="1" lang="ja-JP" altLang="en-US" sz="1700" kern="1200" dirty="0"/>
            <a:t>応用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 err="1"/>
            <a:t>IaC</a:t>
          </a:r>
          <a:r>
            <a:rPr kumimoji="1" lang="en-US" altLang="ja-JP" sz="1700" kern="1200" dirty="0"/>
            <a:t>: ARM &amp; DSC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 err="1"/>
            <a:t>IaC</a:t>
          </a:r>
          <a:r>
            <a:rPr kumimoji="1" lang="en-US" altLang="ja-JP" sz="1700" kern="1200" dirty="0"/>
            <a:t>: Terraform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 err="1"/>
            <a:t>IaC</a:t>
          </a:r>
          <a:r>
            <a:rPr kumimoji="1" lang="en-US" altLang="ja-JP" sz="1700" kern="1200" dirty="0"/>
            <a:t>: Ansible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Front Door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Azure Governance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Mastering Linux (TBD)</a:t>
          </a:r>
          <a:endParaRPr kumimoji="1" lang="ja-JP" altLang="en-US" sz="1700" kern="1200" dirty="0"/>
        </a:p>
      </dsp:txBody>
      <dsp:txXfrm>
        <a:off x="4142" y="1355149"/>
        <a:ext cx="2491075" cy="2613240"/>
      </dsp:txXfrm>
    </dsp:sp>
    <dsp:sp modelId="{F5F08F37-A219-4D73-920D-B02D6C99BE0A}">
      <dsp:nvSpPr>
        <dsp:cNvPr id="0" name=""/>
        <dsp:cNvSpPr/>
      </dsp:nvSpPr>
      <dsp:spPr>
        <a:xfrm>
          <a:off x="2843968" y="865549"/>
          <a:ext cx="2491075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kern="1200" dirty="0"/>
            <a:t>アプリ</a:t>
          </a:r>
        </a:p>
      </dsp:txBody>
      <dsp:txXfrm>
        <a:off x="2843968" y="865549"/>
        <a:ext cx="2491075" cy="489600"/>
      </dsp:txXfrm>
    </dsp:sp>
    <dsp:sp modelId="{6CB2B130-118C-4E67-B8D2-C4E8FA0900B9}">
      <dsp:nvSpPr>
        <dsp:cNvPr id="0" name=""/>
        <dsp:cNvSpPr/>
      </dsp:nvSpPr>
      <dsp:spPr>
        <a:xfrm>
          <a:off x="2843968" y="1355149"/>
          <a:ext cx="2491075" cy="2613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Rock, Paper, Scissors, Boom!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App Modernization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Microservices In Azure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Serverless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Migrating Applications To The Cloud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Identity For Apps (TBD)</a:t>
          </a:r>
          <a:endParaRPr kumimoji="1" lang="ja-JP" altLang="en-US" sz="1700" kern="1200" dirty="0"/>
        </a:p>
      </dsp:txBody>
      <dsp:txXfrm>
        <a:off x="2843968" y="1355149"/>
        <a:ext cx="2491075" cy="2613240"/>
      </dsp:txXfrm>
    </dsp:sp>
    <dsp:sp modelId="{EE45DD6D-1C6D-4975-BEEC-DC6E5D578BC3}">
      <dsp:nvSpPr>
        <dsp:cNvPr id="0" name=""/>
        <dsp:cNvSpPr/>
      </dsp:nvSpPr>
      <dsp:spPr>
        <a:xfrm>
          <a:off x="5683794" y="865549"/>
          <a:ext cx="2491075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kern="1200" dirty="0"/>
            <a:t>運用</a:t>
          </a:r>
          <a:r>
            <a:rPr kumimoji="1" lang="en-US" altLang="ja-JP" sz="1700" kern="1200" dirty="0"/>
            <a:t>/DevOps</a:t>
          </a:r>
          <a:endParaRPr kumimoji="1" lang="ja-JP" altLang="en-US" sz="1700" kern="1200" dirty="0"/>
        </a:p>
      </dsp:txBody>
      <dsp:txXfrm>
        <a:off x="5683794" y="865549"/>
        <a:ext cx="2491075" cy="489600"/>
      </dsp:txXfrm>
    </dsp:sp>
    <dsp:sp modelId="{1269B768-E22C-49A7-97F3-573BC0F00C14}">
      <dsp:nvSpPr>
        <dsp:cNvPr id="0" name=""/>
        <dsp:cNvSpPr/>
      </dsp:nvSpPr>
      <dsp:spPr>
        <a:xfrm>
          <a:off x="5683794" y="1355149"/>
          <a:ext cx="2491075" cy="2613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Azure Monitoring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Azure DevOps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Open Source DevOps</a:t>
          </a:r>
          <a:endParaRPr kumimoji="1" lang="ja-JP" altLang="en-US" sz="1700" kern="1200" dirty="0"/>
        </a:p>
      </dsp:txBody>
      <dsp:txXfrm>
        <a:off x="5683794" y="1355149"/>
        <a:ext cx="2491075" cy="2613240"/>
      </dsp:txXfrm>
    </dsp:sp>
    <dsp:sp modelId="{DF1DA812-42E2-462D-8BA4-035A43361732}">
      <dsp:nvSpPr>
        <dsp:cNvPr id="0" name=""/>
        <dsp:cNvSpPr/>
      </dsp:nvSpPr>
      <dsp:spPr>
        <a:xfrm>
          <a:off x="8523619" y="865549"/>
          <a:ext cx="2491075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700" kern="1200" dirty="0"/>
            <a:t>データ・</a:t>
          </a:r>
          <a:r>
            <a:rPr kumimoji="1" lang="en-US" altLang="ja-JP" sz="1700" kern="1200" dirty="0"/>
            <a:t>AI</a:t>
          </a:r>
          <a:endParaRPr kumimoji="1" lang="ja-JP" altLang="en-US" sz="1700" kern="1200" dirty="0"/>
        </a:p>
      </dsp:txBody>
      <dsp:txXfrm>
        <a:off x="8523619" y="865549"/>
        <a:ext cx="2491075" cy="489600"/>
      </dsp:txXfrm>
    </dsp:sp>
    <dsp:sp modelId="{292D555E-E203-4ACD-9790-CB1820A919F1}">
      <dsp:nvSpPr>
        <dsp:cNvPr id="0" name=""/>
        <dsp:cNvSpPr/>
      </dsp:nvSpPr>
      <dsp:spPr>
        <a:xfrm>
          <a:off x="8523619" y="1355149"/>
          <a:ext cx="2491075" cy="2613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BI 2 AI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 err="1"/>
            <a:t>ThisOldDataWarehouse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Databricks/Intro to ML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Intro to Azure AI</a:t>
          </a:r>
          <a:endParaRPr kumimoji="1" lang="ja-JP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700" kern="1200" dirty="0"/>
            <a:t>Driving Miss Data</a:t>
          </a:r>
          <a:endParaRPr kumimoji="1" lang="ja-JP" altLang="en-US" sz="1700" kern="1200" dirty="0"/>
        </a:p>
      </dsp:txBody>
      <dsp:txXfrm>
        <a:off x="8523619" y="1355149"/>
        <a:ext cx="2491075" cy="261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ADCF3-2ABF-4C6E-89EC-D6D52602CE5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4BA7A-2BB0-49D9-80D4-CDC9596E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8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10/28/2020 1:52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04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9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8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4BA7A-2BB0-49D9-80D4-CDC9596E6B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8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>
                <a:solidFill>
                  <a:prstClr val="black"/>
                </a:solidFill>
              </a:rPr>
              <a:pPr/>
              <a:t>10/28/2020 1:52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6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FEA89-4512-9D44-9281-B39BEE318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45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48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F9BF72-0868-4F84-9FCC-2F96DE36B2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93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399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10/28/2020 1:52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C201D-4A16-964F-BB32-FBFAF005F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9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10/28/2020 1:52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5E00B-CD15-DB4F-95FD-7A8B026FC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7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png"/><Relationship Id="rId5" Type="http://schemas.openxmlformats.org/officeDocument/2006/relationships/image" Target="../media/image14.emf"/><Relationship Id="rId4" Type="http://schemas.openxmlformats.org/officeDocument/2006/relationships/image" Target="../media/image24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2.png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58D2-548A-4CD6-A086-CF2B28147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EE13E-1B61-4AB2-9199-88D6F3BD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888DB-046F-4F14-AC45-B448467A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7779-4186-4CB4-8630-FAE832D0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6D430-3B9C-43C5-AD4B-ECFC002E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DD56-31A2-4138-A1A2-E0A8E8E0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C647A-616E-46A5-8035-452325D08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E7BB-AB4C-41D9-A0C6-CA25B23E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CD76-7BF2-4702-ACF5-D550B6DB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3C638-4B92-4016-8775-3B17B56A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741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220237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154734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57628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2899574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403135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" b="262"/>
          <a:stretch/>
        </p:blipFill>
        <p:spPr>
          <a:xfrm>
            <a:off x="1528" y="861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9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1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79873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434371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802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84487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2" indent="0">
              <a:buFont typeface="Wingdings" panose="05000000000000000000" pitchFamily="2" charset="2"/>
              <a:buNone/>
              <a:defRPr sz="2000" b="0"/>
            </a:lvl2pPr>
            <a:lvl3pPr marL="450839" indent="0">
              <a:buFont typeface="Wingdings" panose="05000000000000000000" pitchFamily="2" charset="2"/>
              <a:buNone/>
              <a:tabLst/>
              <a:defRPr sz="1600" b="0"/>
            </a:lvl3pPr>
            <a:lvl4pPr marL="652446" indent="0">
              <a:buFont typeface="Wingdings" panose="05000000000000000000" pitchFamily="2" charset="2"/>
              <a:buNone/>
              <a:defRPr sz="1400" b="0"/>
            </a:lvl4pPr>
            <a:lvl5pPr marL="854053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71421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0"/>
            <a:ext cx="5212080" cy="1649683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5" y="1437480"/>
            <a:ext cx="5212080" cy="1649683"/>
          </a:xfrm>
        </p:spPr>
        <p:txBody>
          <a:bodyPr wrap="square">
            <a:spAutoFit/>
          </a:bodyPr>
          <a:lstStyle>
            <a:lvl1pPr marL="231769" indent="-231769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28" indent="-171446">
              <a:buFont typeface="Wingdings" panose="05000000000000000000" pitchFamily="2" charset="2"/>
              <a:buChar char=""/>
              <a:defRPr sz="2000" b="0"/>
            </a:lvl2pPr>
            <a:lvl3pPr marL="639747" indent="-188909">
              <a:buFont typeface="Wingdings" panose="05000000000000000000" pitchFamily="2" charset="2"/>
              <a:buChar char=""/>
              <a:tabLst/>
              <a:defRPr sz="1600" b="0"/>
            </a:lvl3pPr>
            <a:lvl4pPr marL="828654" indent="-176209">
              <a:buFont typeface="Wingdings" panose="05000000000000000000" pitchFamily="2" charset="2"/>
              <a:buChar char=""/>
              <a:defRPr sz="1400" b="0"/>
            </a:lvl4pPr>
            <a:lvl5pPr marL="1023913" indent="-16985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72097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5E22D-8A3C-4FB8-95A9-0A59F0BD6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16099-4D8F-4C10-A3CA-DF206DC52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7F414-3C3B-4DD4-BAAD-73AD12D5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BA99-7ED3-43B6-9D21-939CFAEC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47D3-9C85-429B-B975-FEC7BFAD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805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1101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23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5960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61971" indent="0">
              <a:buNone/>
              <a:defRPr/>
            </a:lvl4pPr>
            <a:lvl5pPr marL="8556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7205002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3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7381360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8"/>
            <a:ext cx="4160520" cy="861775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0681789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2751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9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77761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9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225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9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48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9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26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551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319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0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45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9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42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7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49334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1" y="6161317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8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89"/>
            <a:ext cx="11018839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6931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3231856"/>
            <a:ext cx="6564802" cy="1653640"/>
          </a:xfrm>
          <a:noFill/>
        </p:spPr>
        <p:txBody>
          <a:bodyPr lIns="0" tIns="0" rIns="0" bIns="182880" anchor="b" anchorCtr="0"/>
          <a:lstStyle>
            <a:lvl1pPr defTabSz="914367">
              <a:defRPr sz="4902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Microsoft 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Migrating Applications to the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35BB69-BA27-A546-9D3A-488B97064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89138" y="1427085"/>
            <a:ext cx="3954738" cy="40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0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15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528387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  <a:ea typeface="Yu Gothic UI" panose="020B0500000000000000" pitchFamily="50" charset="-128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4730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9" y="540279"/>
            <a:ext cx="856859" cy="1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9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18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288234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hape 1644"/>
          <p:cNvSpPr txBox="1">
            <a:spLocks/>
          </p:cNvSpPr>
          <p:nvPr userDrawn="1"/>
        </p:nvSpPr>
        <p:spPr bwMode="auto">
          <a:xfrm>
            <a:off x="294987" y="439508"/>
            <a:ext cx="2292375" cy="2388858"/>
          </a:xfrm>
          <a:prstGeom prst="rect">
            <a:avLst/>
          </a:prstGeom>
          <a:noFill/>
        </p:spPr>
        <p:txBody>
          <a:bodyPr vert="horz" wrap="square" lIns="195039" tIns="121900" rIns="195039" bIns="121900" rtlCol="0" anchor="t" anchorCtr="0">
            <a:noAutofit/>
          </a:bodyPr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398" kern="1200" spc="-133" baseline="0">
                <a:ln w="3175">
                  <a:noFill/>
                </a:ln>
                <a:solidFill>
                  <a:srgbClr val="FFFFFF"/>
                </a:solidFill>
                <a:latin typeface="Segoe UI Light"/>
                <a:ea typeface="ＭＳ Ｐゴシック" charset="0"/>
                <a:cs typeface="Segoe UI Light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kumimoji="0" lang="en-US" sz="360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  <a:sym typeface="Calibri"/>
              </a:rPr>
              <a:t>Our speakers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6942-5F7E-4FF8-97F1-93E65673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6321F-3A2C-4A24-8ED9-A1E3E00A1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36AC6-50B9-4B21-9E54-FCC6F462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47BF-1B1B-4CBD-8460-2C1972D1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E87F-96D2-4C45-8740-890B146A0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67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Dark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0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00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Right Dark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H="1"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7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 userDrawn="1"/>
        </p:nvSpPr>
        <p:spPr>
          <a:xfrm>
            <a:off x="0" y="1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0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Revers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 userDrawn="1"/>
        </p:nvSpPr>
        <p:spPr>
          <a:xfrm flipH="1">
            <a:off x="9241278" y="1"/>
            <a:ext cx="2950723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8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umn Right Revers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9241278" y="1"/>
            <a:ext cx="2950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0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umn Dark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2950724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97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2950724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7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umn Reverse Dar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2950723" y="1999"/>
            <a:ext cx="92412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2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lumn Reverse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2950723" y="1999"/>
            <a:ext cx="92412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8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Column Dar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1819073" y="0"/>
            <a:ext cx="1037292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3181-883E-4395-8BE6-F7A30563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3C00F-E62C-459A-940C-9F42869C2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C0C47-35F3-42C1-8FDB-8E97D9BB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BD7FD-7B02-4E53-BBCF-AFD9B9DB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503A7-0436-4675-A20B-47C6B764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7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Column Dar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4241260" y="0"/>
            <a:ext cx="7950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1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lumn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4241260" y="0"/>
            <a:ext cx="7950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4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ft Column Dar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4241260" y="0"/>
            <a:ext cx="7950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5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Right Dar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5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84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3057887"/>
            <a:ext cx="5378548" cy="742226"/>
          </a:xfrm>
        </p:spPr>
        <p:txBody>
          <a:bodyPr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5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4580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5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3448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2980726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7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245959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8565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874399"/>
            <a:ext cx="4482124" cy="1677043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075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91151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F610-611D-4F49-AA46-C4923CB3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34E8E-2078-42A4-B904-E8CC19CA9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1B38F-3904-4E34-A824-DD351B830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C6C91-16F9-4CBC-9E4C-B8F45861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81FCB-8D52-4E6B-A2A7-14A4BCBC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546E2-088E-4E73-86A5-CEEB10A2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81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r="43761"/>
          <a:stretch/>
        </p:blipFill>
        <p:spPr>
          <a:xfrm flipH="1">
            <a:off x="5334351" y="2"/>
            <a:ext cx="6855908" cy="6857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6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8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6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46739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5378549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378486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0508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365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807082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4453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9757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0063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653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7094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58572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1406-9E9B-44CC-8951-F65B80DE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8EA69-CA61-41FF-98C9-EBE827482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44CF7-56F2-48D3-8183-A07B5B748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E2511-C10F-49F0-AFFF-CE05E23C2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7FA35-E033-4999-B7CB-9419D719C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1AD67-3FD9-41BA-B727-DD9D2E1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0827C-49FB-42F6-9D3F-0AA5FD79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CCFF3-070E-4043-AED1-1140386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34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55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86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1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91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4078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51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75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79259" rIns="179259" bIns="179259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41453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5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5"/>
            <a:ext cx="4225335" cy="32142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5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29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35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3231856"/>
            <a:ext cx="6564802" cy="1653640"/>
          </a:xfrm>
          <a:noFill/>
        </p:spPr>
        <p:txBody>
          <a:bodyPr lIns="0" tIns="0" rIns="0" bIns="182880" anchor="b" anchorCtr="0"/>
          <a:lstStyle>
            <a:lvl1pPr defTabSz="914367">
              <a:defRPr sz="4902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Microsoft 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Migrating Applications to the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35BB69-BA27-A546-9D3A-488B97064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89138" y="1427085"/>
            <a:ext cx="3954738" cy="40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EAA3-7E4D-4846-8F62-33A55837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ABA4A-A388-4689-8D18-B3DA98BE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A014B-E1BD-4E0B-8C25-37741B8E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55DC4-6861-4789-9752-4FF4DCFC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367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buFont typeface="Segoe UI Light" panose="020B0502040204020203" pitchFamily="34" charset="0"/>
              <a:buChar char="‑"/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285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2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1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8493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36049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83116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09896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63690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29583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3391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90CA2-81A2-430F-A012-A0FCFDBF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9C94C2-3B60-407A-B308-DFC2486B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C440-F575-456F-A007-778C5744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76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85462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9344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80684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5420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14132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26819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4010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6909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494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097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4448-8B4F-4F84-BEA6-378F8B4C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7D3A-8B4B-4AD6-8983-B806BDD74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8DA09-BA35-472D-A8E3-825D94CDE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14A3-EDDC-4B1A-8C29-3FDF7746F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9FC8D-3D8B-4936-A387-438E3FC4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04D81-9DAA-4A86-BA11-00B7BD87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717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1427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15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37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6899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380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623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" b="262"/>
          <a:stretch/>
        </p:blipFill>
        <p:spPr>
          <a:xfrm>
            <a:off x="1528" y="861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1" y="0"/>
            <a:ext cx="881634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689510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109306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8580-DAA0-4670-B709-95EAB50A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5954D6-1BA6-4973-9DF2-353A1D3E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D8E59-D006-4F8C-BEC1-690A23BD7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C69BE9-2479-417F-A4EC-EC8CEE00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A79B3-27C0-4157-AB40-C520A759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35763-A2AB-405F-A0D5-55657898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517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4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2787916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147623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4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78024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190903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44868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187960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390872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1490254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12280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/>
        </p:nvSpPr>
        <p:spPr bwMode="white">
          <a:xfrm>
            <a:off x="558801" y="3876645"/>
            <a:ext cx="41719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89" y="2292761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/>
        </p:nvSpPr>
        <p:spPr bwMode="white">
          <a:xfrm>
            <a:off x="558801" y="4833845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19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1938774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8.emf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image" Target="../media/image13.emf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theme" Target="../theme/theme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image" Target="../media/image13.emf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FB754-DEF0-4338-AF95-C98686B9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4D914-94FE-44B3-8C53-DDC097FE8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DE22A-359B-4639-BB47-CD741C869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8B9D-1451-43D8-B223-A73245BF3C49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95A0-E7B7-4CFD-BA79-7D7C26BE1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3DC1-B886-476C-AE84-F44EA3A8E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8C2EA-2CB5-4E6C-9A31-7D250C129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703" r:id="rId13"/>
    <p:sldLayoutId id="2147483777" r:id="rId14"/>
    <p:sldLayoutId id="2147483817" r:id="rId15"/>
    <p:sldLayoutId id="21474838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026A7-2EC9-914F-85F9-2DE9A6D6865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CFD53-CDA8-4E46-ACB7-896B7E911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187080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8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0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Segoe UI" panose="020B0502040204020203" pitchFamily="34" charset="0"/>
        <a:buChar char="‑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53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73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</p:sldLayoutIdLst>
  <p:transition>
    <p:fade/>
  </p:transition>
  <p:hf hdr="0" ftr="0" dt="0"/>
  <p:txStyles>
    <p:titleStyle>
      <a:lvl1pPr algn="l" defTabSz="932719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94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marR="0" indent="-228594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09" marR="0" indent="-20002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42" marR="0" indent="-1809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13" marR="0" indent="-168270" algn="l" defTabSz="93271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microsoft/WhatTheHack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msdn.microsoft.com/benjaminperkins/2018/04/05/deploy-an-azure-function-created-from-visual-studio/" TargetMode="External"/><Relationship Id="rId13" Type="http://schemas.openxmlformats.org/officeDocument/2006/relationships/hyperlink" Target="https://docs.microsoft.com/azure/logic-apps/logic-apps-what-are-logic-apps" TargetMode="External"/><Relationship Id="rId3" Type="http://schemas.openxmlformats.org/officeDocument/2006/relationships/hyperlink" Target="https://docs.microsoft.com/azure/azure-functions/functions-create-function-app-portal" TargetMode="External"/><Relationship Id="rId7" Type="http://schemas.openxmlformats.org/officeDocument/2006/relationships/hyperlink" Target="https://docs.microsoft.com/azure/azure-functions/functions-run-local" TargetMode="External"/><Relationship Id="rId12" Type="http://schemas.openxmlformats.org/officeDocument/2006/relationships/hyperlink" Target="https://docs.microsoft.com/azure/application-insights/app-insights-live-stream" TargetMode="External"/><Relationship Id="rId2" Type="http://schemas.openxmlformats.org/officeDocument/2006/relationships/hyperlink" Target="https://docs.microsoft.com/azure/storage/common/storage-create-storage-account?toc=%2fazure%2fstorage%2fblobs%2ftoc.json%23create-a-storage-account" TargetMode="Externa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docs.microsoft.com/en-us/azure/key-vault/about-keys-secrets-and-certificates" TargetMode="External"/><Relationship Id="rId11" Type="http://schemas.openxmlformats.org/officeDocument/2006/relationships/hyperlink" Target="https://docs.microsoft.com/azure/azure-functions/functions-monitoring" TargetMode="External"/><Relationship Id="rId5" Type="http://schemas.openxmlformats.org/officeDocument/2006/relationships/hyperlink" Target="https://docs.microsoft.com/azure/cosmos-db/manage-account" TargetMode="External"/><Relationship Id="rId10" Type="http://schemas.openxmlformats.org/officeDocument/2006/relationships/hyperlink" Target="https://docs.microsoft.com/azure/azure-functions/functions-integrate-store-unstructured-data-cosmosdb" TargetMode="External"/><Relationship Id="rId4" Type="http://schemas.openxmlformats.org/officeDocument/2006/relationships/hyperlink" Target="https://docs.microsoft.com/azure/event-grid/concepts" TargetMode="External"/><Relationship Id="rId9" Type="http://schemas.openxmlformats.org/officeDocument/2006/relationships/hyperlink" Target="https://docs.microsoft.com/azure/azure-functions/functions-create-first-azure-function" TargetMode="External"/><Relationship Id="rId14" Type="http://schemas.openxmlformats.org/officeDocument/2006/relationships/hyperlink" Target="https://docs.microsoft.com/azure/logic-apps/logic-apps-azure-functions%23call-azure-functions-from-logic-app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s://azure.microsoft.com/en-us/services/active-directory/" TargetMode="External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49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5.xml"/><Relationship Id="rId6" Type="http://schemas.microsoft.com/office/2007/relationships/hdphoto" Target="../media/hdphoto2.wdp"/><Relationship Id="rId11" Type="http://schemas.openxmlformats.org/officeDocument/2006/relationships/hyperlink" Target="https://azure.microsoft.com/en-us/services/event-grid/" TargetMode="External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19" Type="http://schemas.openxmlformats.org/officeDocument/2006/relationships/image" Target="../media/image55.sv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A8D3961-91D4-4041-9455-6E5EBC1A175C}"/>
              </a:ext>
            </a:extLst>
          </p:cNvPr>
          <p:cNvSpPr txBox="1">
            <a:spLocks/>
          </p:cNvSpPr>
          <p:nvPr/>
        </p:nvSpPr>
        <p:spPr>
          <a:xfrm>
            <a:off x="385026" y="2266566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Segoe UI Semibold"/>
              </a:rPr>
              <a:t>What The Hack </a:t>
            </a:r>
            <a:br>
              <a:rPr lang="en-US" sz="4902" spc="-49" dirty="0">
                <a:solidFill>
                  <a:srgbClr val="0078D3"/>
                </a:solidFill>
                <a:latin typeface="Segoe UI Semibold"/>
              </a:rPr>
            </a:br>
            <a:r>
              <a:rPr lang="en-US" sz="4902" spc="-49" dirty="0">
                <a:solidFill>
                  <a:srgbClr val="50E6FF"/>
                </a:solidFill>
                <a:latin typeface="Segoe UI Semibold"/>
              </a:rPr>
              <a:t>Azure Serverless</a:t>
            </a:r>
          </a:p>
        </p:txBody>
      </p:sp>
    </p:spTree>
    <p:extLst>
      <p:ext uri="{BB962C8B-B14F-4D97-AF65-F5344CB8AC3E}">
        <p14:creationId xmlns:p14="http://schemas.microsoft.com/office/powerpoint/2010/main" val="23876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A8D3961-91D4-4041-9455-6E5EBC1A175C}"/>
              </a:ext>
            </a:extLst>
          </p:cNvPr>
          <p:cNvSpPr txBox="1">
            <a:spLocks/>
          </p:cNvSpPr>
          <p:nvPr/>
        </p:nvSpPr>
        <p:spPr>
          <a:xfrm>
            <a:off x="385026" y="2266566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Segoe UI Semibold"/>
              </a:rPr>
              <a:t>What The Hack </a:t>
            </a:r>
            <a:br>
              <a:rPr lang="en-US" sz="4902" spc="-49" dirty="0">
                <a:solidFill>
                  <a:srgbClr val="0078D3"/>
                </a:solidFill>
                <a:latin typeface="Segoe UI Semibold"/>
              </a:rPr>
            </a:br>
            <a:r>
              <a:rPr lang="en-US" sz="4902" spc="-49" dirty="0">
                <a:solidFill>
                  <a:srgbClr val="50E6FF"/>
                </a:solidFill>
                <a:latin typeface="Segoe UI Semibold"/>
              </a:rPr>
              <a:t>Azure Serverless</a:t>
            </a:r>
          </a:p>
        </p:txBody>
      </p:sp>
    </p:spTree>
    <p:extLst>
      <p:ext uri="{BB962C8B-B14F-4D97-AF65-F5344CB8AC3E}">
        <p14:creationId xmlns:p14="http://schemas.microsoft.com/office/powerpoint/2010/main" val="20041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ソリューションアーキテクチャ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34643F-A842-4BCD-81D4-AA970132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5" y="1025683"/>
            <a:ext cx="10916992" cy="568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826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ABFAD-4ECF-4A0B-90F4-C0976C89B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389029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Azure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Azure Cognitive 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Azure Event Grid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Application Insights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Azure Cosmos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Azure Key Vault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24292E"/>
                </a:solidFill>
                <a:effectLst/>
                <a:latin typeface="-apple-system"/>
              </a:rPr>
              <a:t>Logic Apps</a:t>
            </a:r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DEEC1-8F13-497B-8715-07000B6B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使用する</a:t>
            </a:r>
            <a:r>
              <a:rPr kumimoji="1" lang="en-US" altLang="ja-JP" dirty="0"/>
              <a:t>Azure</a:t>
            </a:r>
            <a:r>
              <a:rPr kumimoji="1" lang="ja-JP" altLang="en-US" dirty="0"/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15714886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67" y="974"/>
            <a:ext cx="4227848" cy="6856055"/>
          </a:xfrm>
          <a:prstGeom prst="rect">
            <a:avLst/>
          </a:prstGeom>
          <a:solidFill>
            <a:srgbClr val="003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0070" y="290403"/>
            <a:ext cx="3734571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704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Event Grid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2953" y="1189813"/>
            <a:ext cx="3614037" cy="5667702"/>
          </a:xfrm>
          <a:prstGeom prst="rect">
            <a:avLst/>
          </a:prstGeom>
        </p:spPr>
        <p:txBody>
          <a:bodyPr lIns="179158" tIns="143326" rIns="179158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フリーマネージドな</a:t>
            </a:r>
            <a:br>
              <a:rPr lang="en-US" altLang="ja-JP" sz="1800" dirty="0">
                <a:solidFill>
                  <a:srgbClr val="FFFFFF"/>
                </a:solidFill>
                <a:latin typeface="Segoe UI Light"/>
              </a:rPr>
            </a:b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イベントルーティング</a:t>
            </a:r>
            <a:b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サービス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8925" marR="0" lvl="1" indent="-28575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容易に色々なイベントと</a:t>
            </a:r>
            <a:b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接続可能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288925" marR="0" lvl="1" indent="-28575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数百万のイベントにも</a:t>
            </a:r>
            <a:b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スケール対応可能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288925" marR="0" lvl="1" indent="-28575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サーバレスにももちろん</a:t>
            </a:r>
            <a:b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</a:b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対応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288925" marR="0" lvl="1" indent="-28575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Segoe UI Semilight"/>
              </a:rPr>
              <a:t>Azure</a:t>
            </a:r>
            <a:r>
              <a:rPr lang="ja-JP" altLang="en-US" sz="1800" dirty="0">
                <a:solidFill>
                  <a:srgbClr val="FFFFFF"/>
                </a:solidFill>
                <a:latin typeface="Segoe UI Semilight"/>
              </a:rPr>
              <a:t>ネイティブイベントにも対応し、モダンアプリをクラウドでもオンプレミスでも実現可能</a:t>
            </a:r>
            <a:endParaRPr lang="en-US" sz="1800" dirty="0">
              <a:solidFill>
                <a:srgbClr val="FFFFFF"/>
              </a:solidFill>
              <a:latin typeface="Segoe UI Semilight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BA46BAF-3287-F343-B545-8C996BE5B7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42" y="1496158"/>
            <a:ext cx="6709606" cy="41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523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67" y="974"/>
            <a:ext cx="4227848" cy="6856055"/>
          </a:xfrm>
          <a:prstGeom prst="rect">
            <a:avLst/>
          </a:prstGeom>
          <a:solidFill>
            <a:srgbClr val="003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0070" y="290403"/>
            <a:ext cx="3734571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704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Logic Apps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70070" y="1354082"/>
            <a:ext cx="3614037" cy="4499091"/>
          </a:xfrm>
          <a:prstGeom prst="rect">
            <a:avLst/>
          </a:prstGeom>
        </p:spPr>
        <p:txBody>
          <a:bodyPr lIns="179158" tIns="143326" rIns="179158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392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ja-JP" alt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ワークフローデザイナー</a:t>
            </a:r>
            <a:endParaRPr kumimoji="0" lang="en-US" sz="2157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0" marR="0" lvl="1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ja-JP" alt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パワフルなフロー操作でロジックを実現</a:t>
            </a:r>
            <a:endParaRPr kumimoji="0" lang="en-US" sz="2157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0" marR="0" lvl="1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ja-JP" alt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異なる関数や</a:t>
            </a:r>
            <a:r>
              <a:rPr lang="en-US" altLang="ja-JP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API</a:t>
            </a:r>
            <a:r>
              <a:rPr lang="ja-JP" alt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を接続</a:t>
            </a:r>
            <a:endParaRPr lang="en-US" altLang="ja-JP" sz="2157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  <a:p>
            <a:pPr marL="0" marR="0" lvl="1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CI/CD</a:t>
            </a:r>
            <a:r>
              <a:rPr kumimoji="0" lang="ja-JP" alt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と連携可能</a:t>
            </a:r>
            <a:endParaRPr kumimoji="0" lang="en-US" sz="2157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0" marR="0" lvl="1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5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180</a:t>
            </a:r>
            <a:r>
              <a:rPr kumimoji="0" lang="ja-JP" alt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以上のコネクタ </a:t>
            </a:r>
            <a:br>
              <a:rPr lang="en-US" altLang="ja-JP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kumimoji="0" lang="en-US" sz="215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– Dropbox, Facebook, GitHub, Box, Twitter, Salesforce </a:t>
            </a:r>
            <a:r>
              <a:rPr lang="ja-JP" altLang="en-US" sz="2157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など</a:t>
            </a:r>
            <a:endParaRPr kumimoji="0" lang="en-US" sz="2157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B502EB-C60D-4CFB-943C-0A15E79D8139}"/>
              </a:ext>
            </a:extLst>
          </p:cNvPr>
          <p:cNvSpPr/>
          <p:nvPr/>
        </p:nvSpPr>
        <p:spPr bwMode="auto">
          <a:xfrm>
            <a:off x="4230763" y="4522771"/>
            <a:ext cx="215632" cy="17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7BFEF-EB92-4B97-9B47-41CF6002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32" y="490175"/>
            <a:ext cx="8218004" cy="58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3730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8287" y="275559"/>
            <a:ext cx="11655425" cy="900113"/>
          </a:xfrm>
        </p:spPr>
        <p:txBody>
          <a:bodyPr/>
          <a:lstStyle/>
          <a:p>
            <a:r>
              <a:rPr lang="en-US" sz="4704" dirty="0"/>
              <a:t>Azure Functions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7227BE-3AA1-4C60-910D-6011E99721AD}"/>
              </a:ext>
            </a:extLst>
          </p:cNvPr>
          <p:cNvGrpSpPr/>
          <p:nvPr/>
        </p:nvGrpSpPr>
        <p:grpSpPr>
          <a:xfrm>
            <a:off x="4134177" y="1709860"/>
            <a:ext cx="3216640" cy="4642715"/>
            <a:chOff x="4133899" y="1194163"/>
            <a:chExt cx="3217096" cy="46433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21440C-E964-4E84-A286-39927A605C5E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643373"/>
              <a:chOff x="4841006" y="1194163"/>
              <a:chExt cx="2509989" cy="4643373"/>
            </a:xfrm>
          </p:grpSpPr>
          <p:pic>
            <p:nvPicPr>
              <p:cNvPr id="4" name="Graphic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36926" y="2569926"/>
                <a:ext cx="1718148" cy="171814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841006" y="5113725"/>
                <a:ext cx="2509989" cy="72381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C#, F#, Node.JS, Java, Python, PowerShell</a:t>
                </a:r>
                <a:r>
                  <a:rPr kumimoji="0" lang="ja-JP" altLang="en-US" sz="1567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など</a:t>
                </a:r>
                <a:endParaRPr kumimoji="0" 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62853" y="1194163"/>
                <a:ext cx="1266294" cy="615560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353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コード</a:t>
                </a:r>
                <a:endParaRPr kumimoji="0" lang="en-US" sz="2353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5" name="Arrow: Right 44"/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AEB94C-4BF7-4043-AFAD-D84759DE6553}"/>
              </a:ext>
            </a:extLst>
          </p:cNvPr>
          <p:cNvGrpSpPr/>
          <p:nvPr/>
        </p:nvGrpSpPr>
        <p:grpSpPr>
          <a:xfrm>
            <a:off x="1314268" y="1719008"/>
            <a:ext cx="2675432" cy="4633566"/>
            <a:chOff x="1313589" y="1203312"/>
            <a:chExt cx="2675812" cy="46342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A35250-6931-4F30-B3A2-42AD10F2E3AE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F46B04FD-CD20-4A04-AC25-AD0395A47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18" name="Graphic 1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/>
            <p:cNvSpPr txBox="1"/>
            <p:nvPr/>
          </p:nvSpPr>
          <p:spPr>
            <a:xfrm>
              <a:off x="1950557" y="1203312"/>
              <a:ext cx="1567700" cy="615560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353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イベント</a:t>
              </a: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79412" y="5113725"/>
              <a:ext cx="2509989" cy="72381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HTTP</a:t>
              </a:r>
              <a:r>
                <a:rPr kumimoji="0" lang="ja-JP" alt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や</a:t>
              </a:r>
              <a:r>
                <a:rPr kumimoji="0" lang="en-US" altLang="ja-JP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</a:t>
              </a:r>
              <a:r>
                <a:rPr kumimoji="0" lang="ja-JP" alt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サービス</a:t>
              </a:r>
              <a:br>
                <a:rPr kumimoji="0" lang="en-US" altLang="ja-JP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ja-JP" alt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などとも接続可能</a:t>
              </a:r>
              <a:endParaRPr kumimoji="0" lang="en-US" sz="156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CD68B5-1FE2-4DE6-91B0-19AA156BD999}"/>
              </a:ext>
            </a:extLst>
          </p:cNvPr>
          <p:cNvGrpSpPr/>
          <p:nvPr/>
        </p:nvGrpSpPr>
        <p:grpSpPr>
          <a:xfrm>
            <a:off x="7458535" y="1709860"/>
            <a:ext cx="3253400" cy="4644269"/>
            <a:chOff x="7458727" y="1194163"/>
            <a:chExt cx="3253861" cy="4644929"/>
          </a:xfrm>
        </p:grpSpPr>
        <p:sp>
          <p:nvSpPr>
            <p:cNvPr id="46" name="Arrow: Right 45"/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73FB0B-8500-4F71-AF72-1B0DDE27BB1D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644929"/>
              <a:chOff x="8202599" y="1194163"/>
              <a:chExt cx="2509989" cy="464492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561168" y="2569927"/>
                <a:ext cx="1792850" cy="1728536"/>
                <a:chOff x="8732837" y="2620962"/>
                <a:chExt cx="1828800" cy="1763197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8975153" y="1194163"/>
                <a:ext cx="964885" cy="615560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353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出力</a:t>
                </a:r>
                <a:endParaRPr kumimoji="0" lang="en-US" sz="2353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202599" y="5115281"/>
                <a:ext cx="2509989" cy="72381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567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</a:rPr>
                  <a:t>様々な種類のサービスへ結果を送信</a:t>
                </a:r>
                <a:endParaRPr kumimoji="0" lang="en-US" sz="1567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283F34D-1E77-414D-8CAC-6BA5DFA6F02A}"/>
              </a:ext>
            </a:extLst>
          </p:cNvPr>
          <p:cNvSpPr/>
          <p:nvPr/>
        </p:nvSpPr>
        <p:spPr>
          <a:xfrm>
            <a:off x="863" y="-280322"/>
            <a:ext cx="12190271" cy="1849980"/>
          </a:xfrm>
          <a:prstGeom prst="rect">
            <a:avLst/>
          </a:prstGeom>
          <a:solidFill>
            <a:srgbClr val="003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F4F4ED1-E093-A643-A2E3-FC67235CE134}"/>
              </a:ext>
            </a:extLst>
          </p:cNvPr>
          <p:cNvSpPr txBox="1">
            <a:spLocks/>
          </p:cNvSpPr>
          <p:nvPr/>
        </p:nvSpPr>
        <p:spPr>
          <a:xfrm>
            <a:off x="269240" y="463680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0892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svg="http://schemas.microsoft.com/office/drawing/2016/SVG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セットアップ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733C095-FB72-44D9-9295-887A9838F62B}"/>
              </a:ext>
            </a:extLst>
          </p:cNvPr>
          <p:cNvSpPr txBox="1">
            <a:spLocks/>
          </p:cNvSpPr>
          <p:nvPr/>
        </p:nvSpPr>
        <p:spPr>
          <a:xfrm>
            <a:off x="538477" y="5076294"/>
            <a:ext cx="11653523" cy="88537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Azure</a:t>
            </a:r>
            <a:r>
              <a:rPr lang="ja-JP" altLang="en-US" sz="2400" dirty="0"/>
              <a:t> </a:t>
            </a:r>
            <a:r>
              <a:rPr lang="en-US" altLang="ja-JP" sz="2400" dirty="0"/>
              <a:t>Cloud</a:t>
            </a:r>
            <a:r>
              <a:rPr lang="ja-JP" altLang="en-US" sz="2400" dirty="0"/>
              <a:t> </a:t>
            </a:r>
            <a:r>
              <a:rPr lang="en-US" altLang="ja-JP" sz="2400" dirty="0"/>
              <a:t>Shell</a:t>
            </a:r>
            <a:r>
              <a:rPr lang="ja-JP" altLang="en-US" sz="2400" dirty="0"/>
              <a:t>で</a:t>
            </a:r>
            <a:r>
              <a:rPr lang="en-US" altLang="ja-JP" sz="2400" dirty="0"/>
              <a:t>git status</a:t>
            </a:r>
            <a:r>
              <a:rPr lang="ja-JP" altLang="en-US" sz="2400" dirty="0"/>
              <a:t>をエラーなく実行</a:t>
            </a:r>
            <a:endParaRPr lang="en-US" altLang="ja-JP" sz="2400" dirty="0"/>
          </a:p>
          <a:p>
            <a:r>
              <a:rPr lang="en-US" sz="2400" dirty="0"/>
              <a:t>$ ls –la, git version, </a:t>
            </a:r>
            <a:r>
              <a:rPr lang="en-US" sz="2400" dirty="0" err="1"/>
              <a:t>az</a:t>
            </a:r>
            <a:r>
              <a:rPr lang="en-US" sz="2400" dirty="0"/>
              <a:t> –version, docker image, code</a:t>
            </a:r>
            <a:r>
              <a:rPr lang="ja-JP" altLang="en-US" sz="2400" dirty="0"/>
              <a:t>などを試してみましょう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A4F67-639E-4BEB-A903-75B7BA4F7EE9}"/>
              </a:ext>
            </a:extLst>
          </p:cNvPr>
          <p:cNvSpPr txBox="1"/>
          <p:nvPr/>
        </p:nvSpPr>
        <p:spPr>
          <a:xfrm>
            <a:off x="478054" y="45530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82125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レポジトリを</a:t>
            </a:r>
            <a:r>
              <a:rPr lang="en-US" altLang="ja-JP" sz="2400" dirty="0"/>
              <a:t>Azure Cloud Shell</a:t>
            </a:r>
            <a:r>
              <a:rPr lang="ja-JP" altLang="en-US" sz="2400" dirty="0"/>
              <a:t>上で</a:t>
            </a:r>
            <a:r>
              <a:rPr lang="en-US" altLang="ja-JP" sz="2400" dirty="0"/>
              <a:t>Fork/Clone</a:t>
            </a:r>
          </a:p>
          <a:p>
            <a:pPr lvl="1"/>
            <a:r>
              <a:rPr lang="en-US" altLang="ja-JP" sz="2200" dirty="0"/>
              <a:t>https://github.com/microsoft/WhatTheHack</a:t>
            </a:r>
          </a:p>
        </p:txBody>
      </p:sp>
    </p:spTree>
    <p:extLst>
      <p:ext uri="{BB962C8B-B14F-4D97-AF65-F5344CB8AC3E}">
        <p14:creationId xmlns:p14="http://schemas.microsoft.com/office/powerpoint/2010/main" val="33490509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リソース作成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533735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/>
              <a:t>リソースグループを作成</a:t>
            </a:r>
            <a:endParaRPr lang="en-US" altLang="ja-JP" sz="2400" b="1" dirty="0"/>
          </a:p>
          <a:p>
            <a:r>
              <a:rPr lang="ja-JP" altLang="en-US" sz="2400" b="1" dirty="0"/>
              <a:t>ストレージアカウントを作成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Standard, Blob Storage, LRS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ja-JP" altLang="en-US" sz="2000" b="1" dirty="0"/>
              <a:t>コンテナを作成</a:t>
            </a:r>
            <a:r>
              <a:rPr lang="en-US" altLang="ja-JP" sz="2000" b="1" dirty="0"/>
              <a:t>(“images”</a:t>
            </a:r>
            <a:r>
              <a:rPr lang="ja-JP" altLang="en-US" sz="2000" b="1" dirty="0"/>
              <a:t>と</a:t>
            </a:r>
            <a:r>
              <a:rPr lang="en-US" altLang="ja-JP" sz="2000" b="1" dirty="0"/>
              <a:t>”export”</a:t>
            </a:r>
            <a:r>
              <a:rPr lang="ja-JP" altLang="en-US" sz="2000" b="1" dirty="0"/>
              <a:t>の</a:t>
            </a:r>
            <a:r>
              <a:rPr lang="en-US" altLang="ja-JP" sz="2000" b="1" dirty="0"/>
              <a:t>2</a:t>
            </a:r>
            <a:r>
              <a:rPr lang="ja-JP" altLang="en-US" sz="2000" b="1" dirty="0"/>
              <a:t>つ</a:t>
            </a:r>
            <a:r>
              <a:rPr lang="en-US" altLang="ja-JP" sz="2000" b="1" dirty="0"/>
              <a:t>)</a:t>
            </a:r>
          </a:p>
          <a:p>
            <a:r>
              <a:rPr lang="en-US" altLang="ja-JP" sz="2400" b="1" dirty="0"/>
              <a:t>Function app</a:t>
            </a:r>
            <a:r>
              <a:rPr lang="ja-JP" altLang="en-US" sz="2400" b="1" dirty="0"/>
              <a:t>を作成 </a:t>
            </a:r>
            <a:r>
              <a:rPr lang="en-US" altLang="ja-JP" sz="2400" b="1" dirty="0"/>
              <a:t>(“App”</a:t>
            </a:r>
            <a:r>
              <a:rPr lang="ja-JP" altLang="en-US" sz="2400" b="1" dirty="0"/>
              <a:t>を名前に入れる</a:t>
            </a:r>
            <a:r>
              <a:rPr lang="en-US" altLang="ja-JP" sz="2400" b="1" dirty="0"/>
              <a:t>)</a:t>
            </a:r>
          </a:p>
          <a:p>
            <a:pPr lvl="1"/>
            <a:r>
              <a:rPr lang="en-US" altLang="ja-JP" sz="2000" b="1" dirty="0"/>
              <a:t>Consumption (serverless), .NET Core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runtime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stack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en-US" altLang="ja-JP" sz="2000" b="1" dirty="0"/>
              <a:t>Application Insights</a:t>
            </a:r>
            <a:r>
              <a:rPr lang="ja-JP" altLang="en-US" sz="2000" b="1" dirty="0"/>
              <a:t>は設定しない </a:t>
            </a:r>
            <a:r>
              <a:rPr lang="en-US" altLang="ja-JP" sz="2000" b="1" dirty="0"/>
              <a:t>(</a:t>
            </a:r>
            <a:r>
              <a:rPr lang="ja-JP" altLang="en-US" sz="2000" b="1" dirty="0"/>
              <a:t>後で追加します</a:t>
            </a:r>
            <a:r>
              <a:rPr lang="en-US" altLang="ja-JP" sz="2000" b="1" dirty="0"/>
              <a:t>)</a:t>
            </a:r>
          </a:p>
          <a:p>
            <a:r>
              <a:rPr lang="en-US" altLang="ja-JP" sz="2400" b="1" dirty="0"/>
              <a:t>Function app</a:t>
            </a:r>
            <a:r>
              <a:rPr lang="ja-JP" altLang="en-US" sz="2400" b="1" dirty="0"/>
              <a:t>を作成 </a:t>
            </a:r>
            <a:r>
              <a:rPr lang="en-US" altLang="ja-JP" sz="2400" b="1" dirty="0"/>
              <a:t>(“Events”</a:t>
            </a:r>
            <a:r>
              <a:rPr lang="ja-JP" altLang="en-US" sz="2400" b="1" dirty="0"/>
              <a:t>を名前に入れる</a:t>
            </a:r>
            <a:r>
              <a:rPr lang="en-US" altLang="ja-JP" sz="2400" b="1" dirty="0"/>
              <a:t>)</a:t>
            </a:r>
          </a:p>
          <a:p>
            <a:pPr lvl="1"/>
            <a:r>
              <a:rPr lang="en-US" altLang="ja-JP" sz="2000" b="1" dirty="0"/>
              <a:t>Consumption (serverless), Node.js runtime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stack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en-US" altLang="ja-JP" sz="2000" b="1" dirty="0"/>
              <a:t>Application Insights</a:t>
            </a:r>
            <a:r>
              <a:rPr lang="ja-JP" altLang="en-US" sz="2000" b="1" dirty="0"/>
              <a:t>は設定しない </a:t>
            </a:r>
            <a:r>
              <a:rPr lang="en-US" altLang="ja-JP" sz="2000" b="1" dirty="0"/>
              <a:t>(</a:t>
            </a:r>
            <a:r>
              <a:rPr lang="ja-JP" altLang="en-US" sz="2000" b="1" dirty="0"/>
              <a:t>後で追加します</a:t>
            </a:r>
            <a:r>
              <a:rPr lang="en-US" altLang="ja-JP" sz="2000" b="1" dirty="0"/>
              <a:t>)</a:t>
            </a:r>
          </a:p>
          <a:p>
            <a:r>
              <a:rPr lang="en-US" altLang="ja-JP" sz="2400" b="1" dirty="0"/>
              <a:t>Event Grid Topic</a:t>
            </a:r>
            <a:r>
              <a:rPr lang="ja-JP" altLang="en-US" sz="2400" b="1" dirty="0"/>
              <a:t>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Event Grid Schema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endParaRPr lang="en-US" altLang="ja-JP" sz="2000" b="1" dirty="0"/>
          </a:p>
          <a:p>
            <a:pPr lvl="1"/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18123194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リソース作成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500649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Cosmos DB</a:t>
            </a:r>
            <a:r>
              <a:rPr lang="ja-JP" altLang="en-US" sz="2400" b="1" dirty="0"/>
              <a:t>アカウントを作成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Core (SQL)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en-US" altLang="ja-JP" sz="2000" b="1" dirty="0"/>
              <a:t>Geo-redundancy, multi-region writes</a:t>
            </a:r>
            <a:r>
              <a:rPr lang="ja-JP" altLang="en-US" sz="2000" b="1" dirty="0"/>
              <a:t>は設定しない</a:t>
            </a:r>
            <a:endParaRPr lang="en-US" altLang="ja-JP" sz="2000" b="1" dirty="0"/>
          </a:p>
          <a:p>
            <a:pPr lvl="1"/>
            <a:r>
              <a:rPr lang="ja-JP" altLang="en-US" sz="2000" b="1" dirty="0"/>
              <a:t>コンテナを作成</a:t>
            </a:r>
            <a:endParaRPr lang="en-US" altLang="ja-JP" sz="2000" b="1" dirty="0"/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Database ID "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Light (Headings)"/>
              </a:rPr>
              <a:t>LicensePlates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"</a:t>
            </a: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Provision database throughput</a:t>
            </a:r>
            <a:r>
              <a:rPr lang="ja-JP" altLang="en-US" sz="2000" b="1" i="0" dirty="0">
                <a:solidFill>
                  <a:srgbClr val="24292E"/>
                </a:solidFill>
                <a:effectLst/>
                <a:latin typeface="Segoe UI Light (Headings)"/>
              </a:rPr>
              <a:t>のチェックを外して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5000</a:t>
            </a:r>
            <a:r>
              <a:rPr lang="ja-JP" altLang="en-US" sz="2000" b="1" dirty="0">
                <a:solidFill>
                  <a:srgbClr val="24292E"/>
                </a:solidFill>
                <a:latin typeface="Segoe UI Light (Headings)"/>
              </a:rPr>
              <a:t>と入力</a:t>
            </a:r>
            <a:endParaRPr lang="en-US" altLang="ja-JP" sz="2000" b="1" i="0" dirty="0">
              <a:solidFill>
                <a:srgbClr val="24292E"/>
              </a:solidFill>
              <a:effectLst/>
              <a:latin typeface="Segoe UI Light (Headings)"/>
            </a:endParaRP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Container ID "Processed"</a:t>
            </a: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Partition key "/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Light (Headings)"/>
              </a:rPr>
              <a:t>licensePlateText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“</a:t>
            </a:r>
          </a:p>
          <a:p>
            <a:pPr lvl="1"/>
            <a:r>
              <a:rPr lang="ja-JP" altLang="en-US" sz="2000" b="1" i="0" dirty="0">
                <a:solidFill>
                  <a:srgbClr val="24292E"/>
                </a:solidFill>
                <a:effectLst/>
                <a:latin typeface="Segoe UI Light (Headings)"/>
              </a:rPr>
              <a:t>コンテナを作成</a:t>
            </a:r>
            <a:endParaRPr lang="en-US" altLang="ja-JP" sz="2000" b="1" i="0" dirty="0">
              <a:solidFill>
                <a:srgbClr val="24292E"/>
              </a:solidFill>
              <a:effectLst/>
              <a:latin typeface="Segoe UI Light (Headings)"/>
            </a:endParaRP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Database ID created above "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Light (Headings)"/>
              </a:rPr>
              <a:t>LicensePlates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"</a:t>
            </a: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Container ID "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Light (Headings)"/>
              </a:rPr>
              <a:t>NeedsManualReview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"</a:t>
            </a:r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Partition key : "/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Light (Headings)"/>
              </a:rPr>
              <a:t>fileName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Light (Headings)"/>
              </a:rPr>
              <a:t>“</a:t>
            </a:r>
          </a:p>
          <a:p>
            <a:r>
              <a:rPr lang="en-US" altLang="ja-JP" sz="2400" b="1" i="0" dirty="0">
                <a:solidFill>
                  <a:srgbClr val="24292E"/>
                </a:solidFill>
                <a:effectLst/>
                <a:latin typeface="Segoe UI Light (Headings)"/>
              </a:rPr>
              <a:t>Computer</a:t>
            </a:r>
            <a:r>
              <a:rPr lang="ja-JP" altLang="en-US" sz="2400" b="1" i="0" dirty="0">
                <a:solidFill>
                  <a:srgbClr val="24292E"/>
                </a:solidFill>
                <a:effectLst/>
                <a:latin typeface="Segoe UI Light (Headings)"/>
              </a:rPr>
              <a:t> </a:t>
            </a:r>
            <a:r>
              <a:rPr lang="en-US" altLang="ja-JP" sz="2400" b="1" i="0" dirty="0">
                <a:solidFill>
                  <a:srgbClr val="24292E"/>
                </a:solidFill>
                <a:effectLst/>
                <a:latin typeface="Segoe UI Light (Headings)"/>
              </a:rPr>
              <a:t>Vision API</a:t>
            </a:r>
            <a:r>
              <a:rPr lang="ja-JP" altLang="en-US" sz="2400" b="1" i="0" dirty="0">
                <a:solidFill>
                  <a:srgbClr val="24292E"/>
                </a:solidFill>
                <a:effectLst/>
                <a:latin typeface="Segoe UI Light (Headings)"/>
              </a:rPr>
              <a:t>を作成 </a:t>
            </a:r>
            <a:endParaRPr lang="en-US" altLang="ja-JP" sz="2400" b="1" dirty="0">
              <a:solidFill>
                <a:srgbClr val="24292E"/>
              </a:solidFill>
              <a:latin typeface="Segoe UI Light (Headings)"/>
            </a:endParaRPr>
          </a:p>
          <a:p>
            <a:pPr lvl="1"/>
            <a:r>
              <a:rPr lang="en-US" altLang="ja-JP" sz="2200" b="1" i="0" dirty="0">
                <a:solidFill>
                  <a:srgbClr val="24292E"/>
                </a:solidFill>
                <a:effectLst/>
                <a:latin typeface="Segoe UI Light (Headings)"/>
              </a:rPr>
              <a:t>S1 Pricing tier</a:t>
            </a:r>
            <a:r>
              <a:rPr lang="ja-JP" altLang="en-US" sz="2200" b="1" i="0" dirty="0">
                <a:solidFill>
                  <a:srgbClr val="24292E"/>
                </a:solidFill>
                <a:effectLst/>
                <a:latin typeface="Segoe UI Light (Headings)"/>
              </a:rPr>
              <a:t>を選択</a:t>
            </a:r>
            <a:endParaRPr lang="en-US" altLang="ja-JP" sz="2200" b="1" i="0" dirty="0">
              <a:solidFill>
                <a:srgbClr val="24292E"/>
              </a:solidFill>
              <a:effectLst/>
              <a:latin typeface="Segoe U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3761050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2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リソース作成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76585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Key Vault</a:t>
            </a:r>
            <a:r>
              <a:rPr lang="ja-JP" altLang="en-US" sz="2400" b="1" dirty="0"/>
              <a:t>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Pricing Tier</a:t>
            </a:r>
            <a:r>
              <a:rPr lang="ja-JP" altLang="en-US" sz="2000" b="1" dirty="0"/>
              <a:t>は</a:t>
            </a:r>
            <a:r>
              <a:rPr lang="en-US" altLang="ja-JP" sz="2000" b="1" dirty="0"/>
              <a:t>Standard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36A88B8-1354-45E8-8DB7-B854C7E9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63" y="1647576"/>
            <a:ext cx="4458322" cy="178142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48AA1A1-3B91-412C-A60E-3E276B8356B0}"/>
              </a:ext>
            </a:extLst>
          </p:cNvPr>
          <p:cNvSpPr txBox="1">
            <a:spLocks/>
          </p:cNvSpPr>
          <p:nvPr/>
        </p:nvSpPr>
        <p:spPr>
          <a:xfrm>
            <a:off x="538477" y="5076294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11</a:t>
            </a:r>
            <a:r>
              <a:rPr lang="ja-JP" altLang="en-US" sz="2400" dirty="0"/>
              <a:t>のリソースが同一リソースグループ内に作成されていることを確認</a:t>
            </a:r>
            <a:endParaRPr lang="en-US" altLang="ja-JP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42C8-6FD2-4D42-8EDD-75E1D0FF43E3}"/>
              </a:ext>
            </a:extLst>
          </p:cNvPr>
          <p:cNvSpPr txBox="1"/>
          <p:nvPr/>
        </p:nvSpPr>
        <p:spPr>
          <a:xfrm>
            <a:off x="478054" y="45530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10326958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07BA3D-8764-4438-9480-F6741230DA79}"/>
              </a:ext>
            </a:extLst>
          </p:cNvPr>
          <p:cNvSpPr txBox="1"/>
          <p:nvPr/>
        </p:nvSpPr>
        <p:spPr>
          <a:xfrm>
            <a:off x="399244" y="2859109"/>
            <a:ext cx="6297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chemeClr val="bg1"/>
                </a:solidFill>
              </a:rPr>
              <a:t>課題解決型ハッカソン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400" b="1" dirty="0">
                <a:solidFill>
                  <a:schemeClr val="bg1"/>
                </a:solidFill>
              </a:rPr>
              <a:t>3~5</a:t>
            </a:r>
            <a:r>
              <a:rPr lang="ja-JP" altLang="en-US" sz="2400" b="1" dirty="0">
                <a:solidFill>
                  <a:schemeClr val="bg1"/>
                </a:solidFill>
              </a:rPr>
              <a:t>人でチームとなり、与えられた</a:t>
            </a:r>
            <a:br>
              <a:rPr lang="en-US" altLang="ja-JP" sz="2400" b="1" dirty="0">
                <a:solidFill>
                  <a:schemeClr val="bg1"/>
                </a:solidFill>
              </a:rPr>
            </a:br>
            <a:r>
              <a:rPr lang="ja-JP" altLang="en-US" sz="2400" b="1" dirty="0">
                <a:solidFill>
                  <a:schemeClr val="bg1"/>
                </a:solidFill>
              </a:rPr>
              <a:t>技術課題を解決する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chemeClr val="bg1"/>
                </a:solidFill>
              </a:rPr>
              <a:t>ステップバイステップをなぞるのではなく、チームで解決方法を探し出す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chemeClr val="bg1"/>
                </a:solidFill>
              </a:rPr>
              <a:t>お互いの学び、知識の共有が重要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b="1" dirty="0">
                <a:solidFill>
                  <a:schemeClr val="bg1"/>
                </a:solidFill>
              </a:rPr>
              <a:t>コーチは答えを出さない、ヒントはあり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DDB0C46-AF5D-4B48-8592-96988C35BDF3}"/>
              </a:ext>
            </a:extLst>
          </p:cNvPr>
          <p:cNvSpPr txBox="1">
            <a:spLocks/>
          </p:cNvSpPr>
          <p:nvPr/>
        </p:nvSpPr>
        <p:spPr>
          <a:xfrm>
            <a:off x="399244" y="102915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Segoe UI Semibold"/>
              </a:rPr>
              <a:t>What The Hack</a:t>
            </a:r>
            <a:r>
              <a:rPr lang="ja-JP" altLang="en-US" sz="4902" spc="-49" dirty="0">
                <a:solidFill>
                  <a:srgbClr val="FFFFFF"/>
                </a:solidFill>
                <a:latin typeface="Segoe UI Semibold"/>
              </a:rPr>
              <a:t>とは</a:t>
            </a:r>
            <a:r>
              <a:rPr lang="en-US" altLang="ja-JP" sz="4902" spc="-49" dirty="0">
                <a:solidFill>
                  <a:srgbClr val="FFFFFF"/>
                </a:solidFill>
                <a:latin typeface="Segoe UI Semibold"/>
              </a:rPr>
              <a:t>?</a:t>
            </a:r>
            <a:endParaRPr lang="en-US" sz="4902" spc="-49" dirty="0">
              <a:solidFill>
                <a:srgbClr val="50E6F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009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設定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76585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solidFill>
                  <a:srgbClr val="24292E"/>
                </a:solidFill>
                <a:latin typeface="Segoe UI Light (Headings)"/>
              </a:rPr>
              <a:t>Function app (“App”</a:t>
            </a:r>
            <a:r>
              <a:rPr lang="ja-JP" altLang="en-US" sz="2400" b="1" dirty="0">
                <a:solidFill>
                  <a:srgbClr val="24292E"/>
                </a:solidFill>
                <a:latin typeface="Segoe UI Light (Headings)"/>
              </a:rPr>
              <a:t>を含む</a:t>
            </a:r>
            <a:r>
              <a:rPr lang="en-US" altLang="ja-JP" sz="2400" b="1" dirty="0">
                <a:solidFill>
                  <a:srgbClr val="24292E"/>
                </a:solidFill>
                <a:latin typeface="Segoe UI Light (Headings)"/>
              </a:rPr>
              <a:t>)</a:t>
            </a:r>
            <a:r>
              <a:rPr lang="ja-JP" altLang="en-US" sz="2400" b="1" dirty="0">
                <a:solidFill>
                  <a:srgbClr val="24292E"/>
                </a:solidFill>
                <a:latin typeface="Segoe UI Light (Headings)"/>
              </a:rPr>
              <a:t>の設定</a:t>
            </a:r>
            <a:endParaRPr lang="en-US" altLang="ja-JP" sz="2400" b="1" dirty="0">
              <a:solidFill>
                <a:srgbClr val="24292E"/>
              </a:solidFill>
              <a:latin typeface="Segoe UI Light (Headings)"/>
            </a:endParaRPr>
          </a:p>
          <a:p>
            <a:pPr lvl="1"/>
            <a:r>
              <a:rPr lang="ja-JP" altLang="en-US" sz="2000" b="1" dirty="0">
                <a:solidFill>
                  <a:srgbClr val="24292E"/>
                </a:solidFill>
                <a:latin typeface="Segoe UI Light (Headings)"/>
              </a:rPr>
              <a:t>構成ページを開き、新しいアプリケーション設定を追加</a:t>
            </a:r>
            <a:endParaRPr lang="en-US" altLang="ja-JP" sz="2000" b="1" dirty="0">
              <a:solidFill>
                <a:srgbClr val="24292E"/>
              </a:solidFill>
              <a:latin typeface="Segoe UI Light (Headings)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4DE51F4-5D91-4FBE-9148-6D5A9F087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52" y="2371099"/>
            <a:ext cx="6630325" cy="44869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66AE1A-D77E-4BDC-BC95-360455A4A59B}"/>
              </a:ext>
            </a:extLst>
          </p:cNvPr>
          <p:cNvSpPr/>
          <p:nvPr/>
        </p:nvSpPr>
        <p:spPr bwMode="auto">
          <a:xfrm>
            <a:off x="1298120" y="2749046"/>
            <a:ext cx="6530588" cy="87576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319D6-835D-48AB-A9C2-D20B68BF7DFB}"/>
              </a:ext>
            </a:extLst>
          </p:cNvPr>
          <p:cNvSpPr txBox="1"/>
          <p:nvPr/>
        </p:nvSpPr>
        <p:spPr>
          <a:xfrm>
            <a:off x="7928445" y="2668323"/>
            <a:ext cx="4065857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400" dirty="0">
                <a:solidFill>
                  <a:srgbClr val="FF0000"/>
                </a:solidFill>
              </a:rPr>
              <a:t>注意！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dirty="0">
                <a:solidFill>
                  <a:srgbClr val="FF0000"/>
                </a:solidFill>
              </a:rPr>
              <a:t>vision/v2.0/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ocr</a:t>
            </a:r>
            <a:r>
              <a:rPr kumimoji="1" lang="ja-JP" altLang="en-US" sz="2400" dirty="0">
                <a:solidFill>
                  <a:srgbClr val="FF0000"/>
                </a:solidFill>
              </a:rPr>
              <a:t>を</a:t>
            </a:r>
            <a:r>
              <a:rPr kumimoji="1" lang="en-US" altLang="ja-JP" sz="2400" dirty="0">
                <a:solidFill>
                  <a:srgbClr val="FF0000"/>
                </a:solidFill>
              </a:rPr>
              <a:t>URL</a:t>
            </a:r>
            <a:r>
              <a:rPr kumimoji="1" lang="ja-JP" altLang="en-US" sz="2400" dirty="0">
                <a:solidFill>
                  <a:srgbClr val="FF0000"/>
                </a:solidFill>
              </a:rPr>
              <a:t>に追加</a:t>
            </a:r>
          </a:p>
        </p:txBody>
      </p:sp>
    </p:spTree>
    <p:extLst>
      <p:ext uri="{BB962C8B-B14F-4D97-AF65-F5344CB8AC3E}">
        <p14:creationId xmlns:p14="http://schemas.microsoft.com/office/powerpoint/2010/main" val="21139825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3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設定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110697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 err="1">
                <a:solidFill>
                  <a:srgbClr val="24292E"/>
                </a:solidFill>
                <a:latin typeface="Segoe UI Light (Headings)"/>
              </a:rPr>
              <a:t>ProcessImage</a:t>
            </a:r>
            <a:r>
              <a:rPr lang="ja-JP" altLang="en-US" sz="2400" b="1" dirty="0">
                <a:solidFill>
                  <a:srgbClr val="24292E"/>
                </a:solidFill>
                <a:latin typeface="Segoe UI Light (Headings)"/>
              </a:rPr>
              <a:t>関数を完成</a:t>
            </a:r>
            <a:endParaRPr lang="en-US" altLang="ja-JP" sz="2400" b="1" dirty="0">
              <a:solidFill>
                <a:srgbClr val="24292E"/>
              </a:solidFill>
              <a:latin typeface="Segoe UI Light (Headings)"/>
            </a:endParaRPr>
          </a:p>
          <a:p>
            <a:pPr lvl="1"/>
            <a:r>
              <a:rPr lang="en-US" altLang="ja-JP" sz="2000" b="1" dirty="0">
                <a:solidFill>
                  <a:srgbClr val="24292E"/>
                </a:solidFill>
                <a:latin typeface="Segoe UI Light (Headings)"/>
              </a:rPr>
              <a:t>Visual Studio</a:t>
            </a:r>
            <a:r>
              <a:rPr lang="ja-JP" altLang="en-US" sz="2000" b="1" dirty="0">
                <a:solidFill>
                  <a:srgbClr val="24292E"/>
                </a:solidFill>
                <a:latin typeface="Segoe UI Light (Headings)"/>
              </a:rPr>
              <a:t>で</a:t>
            </a:r>
            <a:r>
              <a:rPr lang="en-US" altLang="ja-JP" sz="2000" b="1" dirty="0">
                <a:solidFill>
                  <a:srgbClr val="24292E"/>
                </a:solidFill>
                <a:latin typeface="Segoe UI Light (Headings)"/>
              </a:rPr>
              <a:t>Tollbooth</a:t>
            </a:r>
            <a:r>
              <a:rPr lang="ja-JP" altLang="en-US" sz="2000" b="1" dirty="0">
                <a:solidFill>
                  <a:srgbClr val="24292E"/>
                </a:solidFill>
                <a:latin typeface="Segoe UI Light (Headings)"/>
              </a:rPr>
              <a:t>ソリューションをオープン</a:t>
            </a:r>
            <a:endParaRPr lang="en-US" altLang="ja-JP" sz="2000" b="1" dirty="0">
              <a:solidFill>
                <a:srgbClr val="24292E"/>
              </a:solidFill>
              <a:latin typeface="Segoe UI Light (Headings)"/>
            </a:endParaRPr>
          </a:p>
          <a:p>
            <a:pPr lvl="1"/>
            <a:r>
              <a:rPr lang="ja-JP" altLang="en-US" sz="2000" b="1" dirty="0">
                <a:solidFill>
                  <a:srgbClr val="24292E"/>
                </a:solidFill>
                <a:latin typeface="Segoe UI Light (Headings)"/>
              </a:rPr>
              <a:t>タスクリストを表示し、以下の部分のコードを改変</a:t>
            </a:r>
            <a:endParaRPr lang="en-US" altLang="ja-JP" sz="2000" b="1" dirty="0">
              <a:solidFill>
                <a:srgbClr val="24292E"/>
              </a:solidFill>
              <a:latin typeface="Segoe UI Light (Headings)"/>
            </a:endParaRP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18CE16-3161-431D-9CE3-2C9263F89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2754104"/>
            <a:ext cx="7954485" cy="87642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049BF4-F2EC-4A1A-A1A2-32030463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3617647"/>
            <a:ext cx="6173061" cy="74305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26609B-E47A-429F-9E55-5D13E223C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4383108"/>
            <a:ext cx="7916380" cy="1143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D9B5F-140B-46B0-96B5-F7FF488E47EA}"/>
              </a:ext>
            </a:extLst>
          </p:cNvPr>
          <p:cNvSpPr txBox="1"/>
          <p:nvPr/>
        </p:nvSpPr>
        <p:spPr>
          <a:xfrm>
            <a:off x="9564628" y="3081116"/>
            <a:ext cx="2490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400" b="0" i="0" dirty="0" err="1">
                <a:solidFill>
                  <a:srgbClr val="24292E"/>
                </a:solidFill>
                <a:effectLst/>
                <a:latin typeface="-apple-system"/>
              </a:rPr>
              <a:t>ProcessImage.cs</a:t>
            </a: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51E24-4166-46F5-B4EF-CFCDD0AD643A}"/>
              </a:ext>
            </a:extLst>
          </p:cNvPr>
          <p:cNvSpPr txBox="1"/>
          <p:nvPr/>
        </p:nvSpPr>
        <p:spPr>
          <a:xfrm>
            <a:off x="8704489" y="3888261"/>
            <a:ext cx="336964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400" b="0" i="0" dirty="0" err="1">
                <a:solidFill>
                  <a:srgbClr val="24292E"/>
                </a:solidFill>
                <a:effectLst/>
                <a:latin typeface="-apple-system"/>
              </a:rPr>
              <a:t>FindLicensePlateText.cs</a:t>
            </a: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60506-1A23-4E52-87E2-E731AF6E47F5}"/>
              </a:ext>
            </a:extLst>
          </p:cNvPr>
          <p:cNvSpPr txBox="1"/>
          <p:nvPr/>
        </p:nvSpPr>
        <p:spPr>
          <a:xfrm>
            <a:off x="9144000" y="5078615"/>
            <a:ext cx="29112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2400" b="0" i="0" dirty="0" err="1">
                <a:solidFill>
                  <a:srgbClr val="24292E"/>
                </a:solidFill>
                <a:effectLst/>
                <a:latin typeface="-apple-system"/>
              </a:rPr>
              <a:t>SendToEventGrid.cs</a:t>
            </a:r>
            <a:endParaRPr kumimoji="1" lang="ja-JP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58EAE3B-DFE5-4AA7-860D-4DB7A61BC4C1}"/>
              </a:ext>
            </a:extLst>
          </p:cNvPr>
          <p:cNvSpPr txBox="1">
            <a:spLocks/>
          </p:cNvSpPr>
          <p:nvPr/>
        </p:nvSpPr>
        <p:spPr>
          <a:xfrm>
            <a:off x="478053" y="6052926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ソリューションのビルドがエラーなしで成功</a:t>
            </a:r>
            <a:endParaRPr lang="en-US" altLang="ja-JP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F45FF-F201-4036-8188-4A2A4ED10E8B}"/>
              </a:ext>
            </a:extLst>
          </p:cNvPr>
          <p:cNvSpPr txBox="1"/>
          <p:nvPr/>
        </p:nvSpPr>
        <p:spPr>
          <a:xfrm>
            <a:off x="417630" y="552970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34235709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4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デプロイ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410266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Tollbooth</a:t>
            </a:r>
            <a:r>
              <a:rPr lang="ja-JP" altLang="en-US" sz="2400" b="1" dirty="0"/>
              <a:t>プロジェクトを発行</a:t>
            </a:r>
            <a:endParaRPr lang="en-US" altLang="ja-JP" sz="2400" b="1" dirty="0"/>
          </a:p>
          <a:p>
            <a:pPr lvl="1"/>
            <a:r>
              <a:rPr lang="ja-JP" altLang="en-US" sz="2000" b="1" dirty="0"/>
              <a:t>プロジェクトを右クリック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発行</a:t>
            </a:r>
            <a:r>
              <a:rPr lang="en-US" altLang="ja-JP" sz="2000" b="1" dirty="0"/>
              <a:t>&gt;Function app (“App”</a:t>
            </a:r>
            <a:r>
              <a:rPr lang="ja-JP" altLang="en-US" sz="2000" b="1" dirty="0"/>
              <a:t>を含む</a:t>
            </a:r>
            <a:r>
              <a:rPr lang="en-US" altLang="ja-JP" sz="2000" b="1" dirty="0"/>
              <a:t>)</a:t>
            </a:r>
            <a:r>
              <a:rPr lang="ja-JP" altLang="en-US" sz="2000" b="1" dirty="0"/>
              <a:t>に発行</a:t>
            </a:r>
            <a:endParaRPr lang="en-US" altLang="ja-JP" sz="2000" b="1" dirty="0"/>
          </a:p>
          <a:p>
            <a:pPr lvl="1"/>
            <a:r>
              <a:rPr lang="ja-JP" altLang="en-US" sz="2000" b="1" dirty="0"/>
              <a:t>発行の成功を確認</a:t>
            </a:r>
            <a:endParaRPr lang="en-US" altLang="ja-JP" sz="2000" b="1" dirty="0"/>
          </a:p>
          <a:p>
            <a:r>
              <a:rPr lang="en-US" altLang="ja-JP" sz="2200" b="1" dirty="0"/>
              <a:t>Event Subscription</a:t>
            </a:r>
            <a:r>
              <a:rPr lang="ja-JP" altLang="en-US" sz="2200" b="1" dirty="0"/>
              <a:t>を追加</a:t>
            </a:r>
            <a:endParaRPr lang="en-US" altLang="ja-JP" sz="2200" b="1" dirty="0"/>
          </a:p>
          <a:p>
            <a:pPr lvl="1"/>
            <a:r>
              <a:rPr lang="ja-JP" altLang="en-US" sz="2000" b="1" dirty="0"/>
              <a:t>発行した</a:t>
            </a:r>
            <a:r>
              <a:rPr lang="en-US" altLang="ja-JP" sz="2000" b="1" dirty="0"/>
              <a:t>Function App</a:t>
            </a:r>
            <a:r>
              <a:rPr lang="ja-JP" altLang="en-US" sz="2000" b="1" dirty="0"/>
              <a:t>をポータルで開き、</a:t>
            </a:r>
            <a:r>
              <a:rPr lang="en-US" altLang="ja-JP" sz="2000" b="1" dirty="0" err="1"/>
              <a:t>ProcessImage</a:t>
            </a:r>
            <a:r>
              <a:rPr lang="ja-JP" altLang="en-US" sz="2000" b="1" dirty="0"/>
              <a:t>を選択し、</a:t>
            </a:r>
            <a:r>
              <a:rPr lang="en-US" altLang="ja-JP" sz="2000" b="1" dirty="0"/>
              <a:t>Event Grid subscription</a:t>
            </a:r>
            <a:r>
              <a:rPr lang="ja-JP" altLang="en-US" sz="2000" b="1" dirty="0"/>
              <a:t>を追加</a:t>
            </a:r>
            <a:endParaRPr lang="en-US" altLang="ja-JP" sz="2000" b="1" dirty="0"/>
          </a:p>
          <a:p>
            <a:pPr lvl="2"/>
            <a:r>
              <a:rPr lang="ja-JP" altLang="en-US" sz="1800" b="1" dirty="0">
                <a:solidFill>
                  <a:srgbClr val="FF0000"/>
                </a:solidFill>
              </a:rPr>
              <a:t>新しい</a:t>
            </a:r>
            <a:r>
              <a:rPr lang="en-US" altLang="ja-JP" sz="1800" b="1" dirty="0">
                <a:solidFill>
                  <a:srgbClr val="FF0000"/>
                </a:solidFill>
              </a:rPr>
              <a:t>Function Portal</a:t>
            </a:r>
            <a:r>
              <a:rPr lang="ja-JP" altLang="en-US" sz="1800" b="1" dirty="0">
                <a:solidFill>
                  <a:srgbClr val="FF0000"/>
                </a:solidFill>
              </a:rPr>
              <a:t>では追加ボタンが表示されないので、古い</a:t>
            </a:r>
            <a:r>
              <a:rPr lang="en-US" altLang="ja-JP" sz="1800" b="1" dirty="0">
                <a:solidFill>
                  <a:srgbClr val="FF0000"/>
                </a:solidFill>
              </a:rPr>
              <a:t>Function Portal</a:t>
            </a:r>
            <a:r>
              <a:rPr lang="ja-JP" altLang="en-US" sz="1800" b="1" dirty="0">
                <a:solidFill>
                  <a:srgbClr val="FF0000"/>
                </a:solidFill>
              </a:rPr>
              <a:t>から行う必要あり！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lvl="3"/>
            <a:r>
              <a:rPr lang="ja-JP" altLang="en-US" sz="1600" b="1" dirty="0">
                <a:solidFill>
                  <a:srgbClr val="FF0000"/>
                </a:solidFill>
              </a:rPr>
              <a:t>従来のエクスペリエンスに切り替える　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lvl="2"/>
            <a:r>
              <a:rPr lang="ja-JP" altLang="en-US" sz="1800" b="1" dirty="0">
                <a:solidFill>
                  <a:srgbClr val="FF0000"/>
                </a:solidFill>
              </a:rPr>
              <a:t>もしくは、ポータル上検索ボックスで</a:t>
            </a:r>
            <a:r>
              <a:rPr lang="en-US" altLang="ja-JP" sz="1800" b="1" dirty="0">
                <a:solidFill>
                  <a:srgbClr val="FF0000"/>
                </a:solidFill>
              </a:rPr>
              <a:t>Event Grid </a:t>
            </a:r>
            <a:r>
              <a:rPr lang="ja-JP" altLang="en-US" sz="1800" b="1" dirty="0">
                <a:solidFill>
                  <a:srgbClr val="FF0000"/>
                </a:solidFill>
              </a:rPr>
              <a:t>サブスクリプションと入力して、新規作成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lvl="3"/>
            <a:r>
              <a:rPr lang="en-US" altLang="ja-JP" sz="1600" b="1" dirty="0">
                <a:solidFill>
                  <a:srgbClr val="FF0000"/>
                </a:solidFill>
              </a:rPr>
              <a:t>Endpoint</a:t>
            </a:r>
            <a:r>
              <a:rPr lang="ja-JP" altLang="en-US" sz="1600" b="1" dirty="0">
                <a:solidFill>
                  <a:srgbClr val="FF0000"/>
                </a:solidFill>
              </a:rPr>
              <a:t>を</a:t>
            </a:r>
            <a:r>
              <a:rPr lang="en-US" altLang="ja-JP" sz="1600" b="1" dirty="0">
                <a:solidFill>
                  <a:srgbClr val="FF0000"/>
                </a:solidFill>
              </a:rPr>
              <a:t>Webhook</a:t>
            </a:r>
            <a:r>
              <a:rPr lang="ja-JP" altLang="en-US" sz="1600" b="1" dirty="0">
                <a:solidFill>
                  <a:srgbClr val="FF0000"/>
                </a:solidFill>
              </a:rPr>
              <a:t>にするとマニュアルでは指定されているが、対象の関数を選択する必要あり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lvl="1"/>
            <a:r>
              <a:rPr lang="en-US" altLang="ja-JP" sz="2000" b="1" dirty="0">
                <a:solidFill>
                  <a:srgbClr val="24292E"/>
                </a:solidFill>
                <a:effectLst/>
                <a:latin typeface="Segoe UI Light (Headings)"/>
              </a:rPr>
              <a:t>Event Schema: Event Grid Schema</a:t>
            </a:r>
          </a:p>
          <a:p>
            <a:pPr lvl="1"/>
            <a:r>
              <a:rPr lang="en-US" altLang="ja-JP" sz="2000" b="1" dirty="0">
                <a:solidFill>
                  <a:srgbClr val="24292E"/>
                </a:solidFill>
                <a:effectLst/>
                <a:latin typeface="Segoe UI Light (Headings)"/>
              </a:rPr>
              <a:t>Topic Type : </a:t>
            </a:r>
            <a:r>
              <a:rPr lang="ja-JP" altLang="en-US" sz="2000" b="1" dirty="0">
                <a:solidFill>
                  <a:srgbClr val="24292E"/>
                </a:solidFill>
                <a:effectLst/>
                <a:latin typeface="Segoe UI Light (Headings)"/>
              </a:rPr>
              <a:t>ストレージアカウント</a:t>
            </a:r>
            <a:endParaRPr lang="en-US" altLang="ja-JP" sz="2000" b="1" dirty="0">
              <a:solidFill>
                <a:srgbClr val="24292E"/>
              </a:solidFill>
              <a:effectLst/>
              <a:latin typeface="Segoe UI Light (Headings)"/>
            </a:endParaRPr>
          </a:p>
          <a:p>
            <a:pPr lvl="1"/>
            <a:r>
              <a:rPr lang="en-US" altLang="ja-JP" sz="2000" b="1" dirty="0">
                <a:solidFill>
                  <a:srgbClr val="24292E"/>
                </a:solidFill>
                <a:effectLst/>
                <a:latin typeface="Segoe UI Light (Headings)"/>
              </a:rPr>
              <a:t>Event type : Blob Created only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661729-CC9D-497E-8B71-C3D70359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448" y="2260341"/>
            <a:ext cx="3024679" cy="83077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13859D0-A6C8-449B-AE06-383FC1C084D1}"/>
              </a:ext>
            </a:extLst>
          </p:cNvPr>
          <p:cNvSpPr txBox="1">
            <a:spLocks/>
          </p:cNvSpPr>
          <p:nvPr/>
        </p:nvSpPr>
        <p:spPr>
          <a:xfrm>
            <a:off x="478053" y="6240790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ソリューションが</a:t>
            </a:r>
            <a:r>
              <a:rPr lang="en-US" altLang="ja-JP" sz="2400" dirty="0"/>
              <a:t>Azure</a:t>
            </a:r>
            <a:r>
              <a:rPr lang="ja-JP" altLang="en-US" sz="2400" dirty="0"/>
              <a:t>上にデプロイされたことを確認</a:t>
            </a:r>
            <a:endParaRPr lang="en-US" altLang="ja-JP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39D1E-42C7-4059-AC94-087CC792B345}"/>
              </a:ext>
            </a:extLst>
          </p:cNvPr>
          <p:cNvSpPr txBox="1"/>
          <p:nvPr/>
        </p:nvSpPr>
        <p:spPr>
          <a:xfrm>
            <a:off x="417630" y="57175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18326252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ポータル上で関数作成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57528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Function app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(“Events”</a:t>
            </a:r>
            <a:r>
              <a:rPr lang="ja-JP" altLang="en-US" sz="2400" b="1" dirty="0"/>
              <a:t>を含む</a:t>
            </a:r>
            <a:r>
              <a:rPr lang="en-US" altLang="ja-JP" sz="2400" b="1" dirty="0"/>
              <a:t>)</a:t>
            </a:r>
            <a:r>
              <a:rPr lang="ja-JP" altLang="en-US" sz="2400" b="1" dirty="0"/>
              <a:t>内に関数を作成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Azure Event Grid Trigger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ja-JP" altLang="en-US" sz="2000" b="1" dirty="0"/>
              <a:t>関数</a:t>
            </a:r>
            <a:r>
              <a:rPr lang="en-US" altLang="ja-JP" sz="2000" b="1" dirty="0"/>
              <a:t>: </a:t>
            </a:r>
            <a:r>
              <a:rPr lang="en-US" altLang="ja-JP" sz="2000" b="1" dirty="0" err="1"/>
              <a:t>SavePlateData</a:t>
            </a:r>
            <a:endParaRPr lang="en-US" altLang="ja-JP" sz="2000" b="1" dirty="0"/>
          </a:p>
          <a:p>
            <a:pPr lvl="2"/>
            <a:r>
              <a:rPr lang="ja-JP" altLang="en-US" sz="1800" b="1" dirty="0"/>
              <a:t>右のコードに改変</a:t>
            </a:r>
            <a:endParaRPr lang="en-US" altLang="ja-JP" sz="1800" b="1" dirty="0"/>
          </a:p>
          <a:p>
            <a:pPr lvl="2"/>
            <a:r>
              <a:rPr lang="en-US" altLang="ja-JP" sz="1800" b="1" dirty="0"/>
              <a:t>Event Grid subscription</a:t>
            </a:r>
            <a:r>
              <a:rPr lang="ja-JP" altLang="en-US" sz="1800" b="1" dirty="0"/>
              <a:t>を追加</a:t>
            </a:r>
            <a:endParaRPr lang="en-US" altLang="ja-JP" sz="2000" b="1" dirty="0">
              <a:latin typeface="Segoe UI Light (Headings)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Name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:</a:t>
            </a:r>
            <a:r>
              <a:rPr lang="en-US" altLang="ja-JP" sz="1800" b="1" dirty="0">
                <a:solidFill>
                  <a:srgbClr val="24292E"/>
                </a:solidFill>
                <a:latin typeface="Segoe UI Light (Headings)"/>
                <a:ea typeface="-apple-system"/>
              </a:rPr>
              <a:t> </a:t>
            </a: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“SAVE“</a:t>
            </a:r>
            <a:r>
              <a:rPr kumimoji="0" lang="ja-JP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を含ませる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Event Schema: Event Grid Schema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Topic Type: Event Grid Topics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Event Type: </a:t>
            </a: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SFMono-Regular"/>
              </a:rPr>
              <a:t>savePlateData</a:t>
            </a:r>
            <a:r>
              <a:rPr kumimoji="0" lang="ja-JP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SFMono-Regular"/>
              </a:rPr>
              <a:t>を追加</a:t>
            </a:r>
            <a:endParaRPr lang="en-US" altLang="ja-JP" sz="1800" b="1" dirty="0"/>
          </a:p>
          <a:p>
            <a:r>
              <a:rPr lang="en-US" altLang="ja-JP" sz="2200" b="1" dirty="0" err="1"/>
              <a:t>SavePlateData</a:t>
            </a:r>
            <a:r>
              <a:rPr lang="ja-JP" altLang="en-US" sz="2200" b="1" dirty="0"/>
              <a:t>関数の出力先に</a:t>
            </a:r>
            <a:r>
              <a:rPr lang="en-US" altLang="ja-JP" sz="2200" b="1" dirty="0"/>
              <a:t>Azure Cosmos DB</a:t>
            </a:r>
            <a:r>
              <a:rPr lang="ja-JP" altLang="en-US" sz="2200" b="1" dirty="0"/>
              <a:t>を追加</a:t>
            </a:r>
            <a:endParaRPr lang="en-US" altLang="ja-JP" sz="2200" b="1" dirty="0"/>
          </a:p>
          <a:p>
            <a:pPr lvl="1"/>
            <a:r>
              <a:rPr lang="en-US" altLang="ja-JP" sz="2000" b="1" dirty="0" err="1"/>
              <a:t>SavePlateData</a:t>
            </a:r>
            <a:r>
              <a:rPr lang="ja-JP" altLang="en-US" sz="2000" b="1" dirty="0"/>
              <a:t>関数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統合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新しい出力を追加</a:t>
            </a:r>
            <a:endParaRPr lang="en-US" altLang="ja-JP" sz="2000" b="1" dirty="0"/>
          </a:p>
          <a:p>
            <a:pPr lvl="1"/>
            <a:r>
              <a:rPr lang="en-US" altLang="ja-JP" sz="2000" b="1" dirty="0">
                <a:latin typeface="Segoe UI Semilight (Body)"/>
              </a:rPr>
              <a:t>Account Connection: New</a:t>
            </a:r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Semilight (Body)"/>
              </a:rPr>
              <a:t>Database Name : 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Semilight (Body)"/>
              </a:rPr>
              <a:t>LicensePlates</a:t>
            </a:r>
            <a:endParaRPr lang="en-US" altLang="ja-JP" sz="2000" b="1" dirty="0">
              <a:solidFill>
                <a:srgbClr val="24292E"/>
              </a:solidFill>
              <a:latin typeface="Segoe UI Semilight (Body)"/>
            </a:endParaRPr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Semilight (Body)"/>
              </a:rPr>
              <a:t>Collection Name : Processed</a:t>
            </a:r>
          </a:p>
          <a:p>
            <a:pPr lvl="1"/>
            <a:endParaRPr lang="en-US" altLang="ja-JP" sz="2000" b="1" dirty="0"/>
          </a:p>
          <a:p>
            <a:pPr lvl="2"/>
            <a:endParaRPr lang="en-US" altLang="ja-JP" sz="1800" b="1" dirty="0"/>
          </a:p>
          <a:p>
            <a:pPr lvl="2"/>
            <a:endParaRPr lang="en-US" altLang="ja-JP" sz="1800" b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33B1C74-8AA8-4B86-BEA4-34AF79CF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63" y="1651857"/>
            <a:ext cx="4413684" cy="24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58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ポータル上で関数作成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57528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Function app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(“Events”</a:t>
            </a:r>
            <a:r>
              <a:rPr lang="ja-JP" altLang="en-US" sz="2400" b="1" dirty="0"/>
              <a:t>を含む</a:t>
            </a:r>
            <a:r>
              <a:rPr lang="en-US" altLang="ja-JP" sz="2400" b="1" dirty="0"/>
              <a:t>)</a:t>
            </a:r>
            <a:r>
              <a:rPr lang="ja-JP" altLang="en-US" sz="2400" b="1" dirty="0"/>
              <a:t>内に関数を作成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Azure Event Grid Trigger</a:t>
            </a:r>
            <a:r>
              <a:rPr lang="ja-JP" altLang="en-US" sz="2000" b="1" dirty="0"/>
              <a:t>を選択</a:t>
            </a:r>
            <a:endParaRPr lang="en-US" altLang="ja-JP" sz="2000" b="1" dirty="0"/>
          </a:p>
          <a:p>
            <a:pPr lvl="1"/>
            <a:r>
              <a:rPr lang="ja-JP" altLang="en-US" sz="2000" b="1" dirty="0"/>
              <a:t>関数</a:t>
            </a:r>
            <a:r>
              <a:rPr lang="en-US" altLang="ja-JP" sz="2000" b="1" dirty="0"/>
              <a:t>: 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Semilight (Body)"/>
              </a:rPr>
              <a:t>QueuePlateForManualCheckup</a:t>
            </a:r>
            <a:endParaRPr lang="en-US" altLang="ja-JP" sz="2000" b="1" dirty="0">
              <a:latin typeface="Segoe UI Semilight (Body)"/>
            </a:endParaRPr>
          </a:p>
          <a:p>
            <a:pPr lvl="2"/>
            <a:r>
              <a:rPr lang="ja-JP" altLang="en-US" sz="1800" b="1" dirty="0"/>
              <a:t>右のコードに改変</a:t>
            </a:r>
            <a:endParaRPr lang="en-US" altLang="ja-JP" sz="1800" b="1" dirty="0"/>
          </a:p>
          <a:p>
            <a:pPr lvl="2"/>
            <a:r>
              <a:rPr lang="en-US" altLang="ja-JP" sz="1800" b="1" dirty="0"/>
              <a:t>Event Grid subscription</a:t>
            </a:r>
            <a:r>
              <a:rPr lang="ja-JP" altLang="en-US" sz="1800" b="1" dirty="0"/>
              <a:t>を追加</a:t>
            </a:r>
            <a:endParaRPr lang="en-US" altLang="ja-JP" sz="2000" b="1" dirty="0">
              <a:latin typeface="Segoe UI Light (Headings)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Name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:</a:t>
            </a:r>
            <a:r>
              <a:rPr lang="en-US" altLang="ja-JP" sz="1800" b="1" dirty="0">
                <a:solidFill>
                  <a:srgbClr val="24292E"/>
                </a:solidFill>
                <a:latin typeface="Segoe UI Light (Headings)"/>
                <a:ea typeface="-apple-system"/>
              </a:rPr>
              <a:t> </a:t>
            </a: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“</a:t>
            </a:r>
            <a:r>
              <a:rPr lang="en-US" altLang="ja-JP" sz="1800" b="1" dirty="0">
                <a:solidFill>
                  <a:srgbClr val="24292E"/>
                </a:solidFill>
                <a:latin typeface="Segoe UI Light (Headings)"/>
                <a:ea typeface="-apple-system"/>
              </a:rPr>
              <a:t>QUEUE</a:t>
            </a: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“</a:t>
            </a:r>
            <a:r>
              <a:rPr kumimoji="0" lang="ja-JP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を含ませる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Event Schema: Event Grid Schema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Topic Type: Event Grid Topics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egoe UI Light (Headings)"/>
              <a:ea typeface="-apple-system"/>
            </a:endParaRPr>
          </a:p>
          <a:p>
            <a:pPr lvl="3"/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Event Type: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-apple-system"/>
              </a:rPr>
              <a:t>queuePlateForManualCheckup</a:t>
            </a:r>
            <a:r>
              <a:rPr lang="en-US" altLang="ja-JP" sz="1800" b="1" dirty="0">
                <a:solidFill>
                  <a:srgbClr val="24292E"/>
                </a:solidFill>
                <a:latin typeface="Segoe UI Light (Headings)"/>
                <a:ea typeface="-apple-system"/>
              </a:rPr>
              <a:t> </a:t>
            </a:r>
            <a:r>
              <a:rPr kumimoji="0" lang="ja-JP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egoe UI Light (Headings)"/>
                <a:ea typeface="SFMono-Regular"/>
              </a:rPr>
              <a:t>を追加</a:t>
            </a:r>
            <a:endParaRPr lang="en-US" altLang="ja-JP" sz="1800" b="1" dirty="0"/>
          </a:p>
          <a:p>
            <a:r>
              <a:rPr lang="en-US" altLang="ja-JP" sz="2400" b="1" i="0" dirty="0" err="1">
                <a:solidFill>
                  <a:srgbClr val="24292E"/>
                </a:solidFill>
                <a:effectLst/>
                <a:latin typeface="Segoe UI Semilight (Body)"/>
              </a:rPr>
              <a:t>QueuePlateForManualCheckup</a:t>
            </a:r>
            <a:r>
              <a:rPr lang="ja-JP" altLang="en-US" sz="2200" b="1" dirty="0"/>
              <a:t>関数の出力先に</a:t>
            </a:r>
            <a:r>
              <a:rPr lang="en-US" altLang="ja-JP" sz="2200" b="1" dirty="0"/>
              <a:t>Azure Cosmos DB</a:t>
            </a:r>
            <a:r>
              <a:rPr lang="ja-JP" altLang="en-US" sz="2200" b="1" dirty="0"/>
              <a:t>を追加</a:t>
            </a:r>
            <a:endParaRPr lang="en-US" altLang="ja-JP" sz="2200" b="1" dirty="0"/>
          </a:p>
          <a:p>
            <a:pPr lvl="1"/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Semilight (Body)"/>
              </a:rPr>
              <a:t>QueuePlateForManualCheckup</a:t>
            </a:r>
            <a:r>
              <a:rPr lang="ja-JP" altLang="en-US" sz="2000" b="1" dirty="0"/>
              <a:t>関数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統合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新しい出力を追加</a:t>
            </a:r>
            <a:endParaRPr lang="en-US" altLang="ja-JP" sz="2000" b="1" dirty="0"/>
          </a:p>
          <a:p>
            <a:pPr lvl="1"/>
            <a:r>
              <a:rPr lang="en-US" altLang="ja-JP" sz="2000" b="1" dirty="0">
                <a:latin typeface="Segoe UI Semilight (Body)"/>
              </a:rPr>
              <a:t>Account Connection: </a:t>
            </a:r>
            <a:r>
              <a:rPr lang="ja-JP" altLang="en-US" sz="2000" b="1" dirty="0">
                <a:latin typeface="Segoe UI Semilight (Body)"/>
              </a:rPr>
              <a:t>作成済みのもの</a:t>
            </a:r>
            <a:endParaRPr lang="en-US" altLang="ja-JP" sz="2000" b="1" dirty="0">
              <a:latin typeface="Segoe UI Semilight (Body)"/>
            </a:endParaRPr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Semilight (Body)"/>
              </a:rPr>
              <a:t>Database Name : 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Semilight (Body)"/>
              </a:rPr>
              <a:t>LicensePlates</a:t>
            </a:r>
            <a:endParaRPr lang="en-US" altLang="ja-JP" sz="2000" b="1" dirty="0">
              <a:solidFill>
                <a:srgbClr val="24292E"/>
              </a:solidFill>
              <a:latin typeface="Segoe UI Semilight (Body)"/>
            </a:endParaRPr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Segoe UI Semilight (Body)"/>
              </a:rPr>
              <a:t>Collection Name : 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Segoe UI Semilight (Body)"/>
              </a:rPr>
              <a:t>NeedsManualReview</a:t>
            </a:r>
            <a:endParaRPr lang="en-US" altLang="ja-JP" sz="2000" b="1" i="0" dirty="0">
              <a:solidFill>
                <a:srgbClr val="24292E"/>
              </a:solidFill>
              <a:effectLst/>
              <a:latin typeface="Segoe UI Semilight (Body)"/>
            </a:endParaRPr>
          </a:p>
          <a:p>
            <a:pPr lvl="1"/>
            <a:endParaRPr lang="en-US" altLang="ja-JP" sz="2000" b="1" dirty="0"/>
          </a:p>
          <a:p>
            <a:pPr lvl="2"/>
            <a:endParaRPr lang="en-US" altLang="ja-JP" sz="1800" b="1" dirty="0"/>
          </a:p>
          <a:p>
            <a:pPr lvl="2"/>
            <a:endParaRPr lang="en-US" altLang="ja-JP" sz="1800" b="1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6FACBA-2963-4C1E-B41F-AE53D73DB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09" y="1666627"/>
            <a:ext cx="439163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14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5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ポータル上で関数作成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3A7A45-A217-4115-9888-E8975B5E97F3}"/>
              </a:ext>
            </a:extLst>
          </p:cNvPr>
          <p:cNvSpPr txBox="1">
            <a:spLocks/>
          </p:cNvSpPr>
          <p:nvPr/>
        </p:nvSpPr>
        <p:spPr>
          <a:xfrm>
            <a:off x="538477" y="1933844"/>
            <a:ext cx="11653523" cy="134601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どちらのか関数もコンパイルエラーを提示しない</a:t>
            </a:r>
            <a:endParaRPr lang="en-US" altLang="ja-JP" sz="2400" dirty="0"/>
          </a:p>
          <a:p>
            <a:r>
              <a:rPr lang="ja-JP" altLang="en-US" sz="2400" dirty="0"/>
              <a:t>どちらの関数も</a:t>
            </a:r>
            <a:r>
              <a:rPr lang="en-US" altLang="ja-JP" sz="2400" dirty="0"/>
              <a:t>event grid subscription</a:t>
            </a:r>
            <a:r>
              <a:rPr lang="ja-JP" altLang="en-US" sz="2400" dirty="0"/>
              <a:t>をもつ</a:t>
            </a:r>
            <a:endParaRPr lang="en-US" altLang="ja-JP" sz="2400" dirty="0"/>
          </a:p>
          <a:p>
            <a:r>
              <a:rPr lang="ja-JP" altLang="en-US" sz="2400" dirty="0"/>
              <a:t>どちらの関数も</a:t>
            </a:r>
            <a:r>
              <a:rPr lang="en-US" altLang="ja-JP" sz="2400" dirty="0" err="1"/>
              <a:t>CosmosDB</a:t>
            </a:r>
            <a:r>
              <a:rPr lang="ja-JP" altLang="en-US" sz="2400" dirty="0"/>
              <a:t>を出力先にもつ</a:t>
            </a:r>
            <a:endParaRPr lang="en-US" altLang="ja-JP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9AF26-BBD8-4725-B31E-910A241CC2D3}"/>
              </a:ext>
            </a:extLst>
          </p:cNvPr>
          <p:cNvSpPr txBox="1"/>
          <p:nvPr/>
        </p:nvSpPr>
        <p:spPr>
          <a:xfrm>
            <a:off x="478054" y="14106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1569623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6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モニタリング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405752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Application Insights</a:t>
            </a:r>
            <a:r>
              <a:rPr lang="ja-JP" altLang="en-US" sz="2400" b="1" dirty="0"/>
              <a:t>の作成</a:t>
            </a:r>
            <a:endParaRPr lang="en-US" altLang="ja-JP" sz="2400" b="1" dirty="0"/>
          </a:p>
          <a:p>
            <a:pPr lvl="1"/>
            <a:r>
              <a:rPr lang="ja-JP" altLang="en-US" sz="2000" b="1" dirty="0"/>
              <a:t>各</a:t>
            </a:r>
            <a:r>
              <a:rPr lang="en-US" altLang="ja-JP" sz="2000" b="1" dirty="0"/>
              <a:t>Function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App</a:t>
            </a:r>
            <a:r>
              <a:rPr lang="ja-JP" altLang="en-US" sz="2000" b="1" dirty="0"/>
              <a:t>の設定に新しいアプリケーション設定を追加</a:t>
            </a:r>
            <a:endParaRPr lang="en-US" altLang="ja-JP" sz="2000" b="1" dirty="0"/>
          </a:p>
          <a:p>
            <a:pPr lvl="2"/>
            <a:r>
              <a:rPr lang="en-US" altLang="ja-JP" sz="2000" b="1" i="0" dirty="0">
                <a:solidFill>
                  <a:srgbClr val="24292E"/>
                </a:solidFill>
                <a:effectLst/>
                <a:latin typeface="-apple-system"/>
              </a:rPr>
              <a:t>APPINSIGHTS_INSTRUMENTATIONKEY</a:t>
            </a:r>
            <a:endParaRPr lang="en-US" altLang="ja-JP" sz="2000" b="1" dirty="0"/>
          </a:p>
          <a:p>
            <a:r>
              <a:rPr lang="en-US" altLang="ja-JP" sz="2400" b="1" dirty="0"/>
              <a:t>Live Metrics Stream</a:t>
            </a:r>
          </a:p>
          <a:p>
            <a:pPr lvl="1"/>
            <a:r>
              <a:rPr lang="en-US" altLang="ja-JP" sz="2200" b="1" dirty="0"/>
              <a:t>Function App (“App”)&gt;Application Insights</a:t>
            </a:r>
            <a:r>
              <a:rPr lang="ja-JP" altLang="en-US" sz="2200" b="1" dirty="0"/>
              <a:t>を選択</a:t>
            </a:r>
            <a:endParaRPr lang="en-US" altLang="ja-JP" sz="2200" b="1" dirty="0"/>
          </a:p>
          <a:p>
            <a:pPr lvl="1"/>
            <a:r>
              <a:rPr lang="en-US" altLang="ja-JP" sz="2200" b="1" dirty="0" err="1"/>
              <a:t>UploadImages</a:t>
            </a:r>
            <a:r>
              <a:rPr lang="ja-JP" altLang="en-US" sz="2200" b="1" dirty="0"/>
              <a:t>プロジェクト</a:t>
            </a:r>
            <a:r>
              <a:rPr lang="en-US" altLang="ja-JP" sz="2200" b="1" dirty="0"/>
              <a:t>&gt;</a:t>
            </a:r>
            <a:r>
              <a:rPr lang="en-US" altLang="ja-JP" sz="2200" b="1" dirty="0" err="1"/>
              <a:t>App.config</a:t>
            </a:r>
            <a:r>
              <a:rPr lang="ja-JP" altLang="en-US" sz="2200" b="1" dirty="0"/>
              <a:t>に</a:t>
            </a:r>
            <a:r>
              <a:rPr lang="en-US" altLang="ja-JP" sz="2200" b="1" dirty="0" err="1"/>
              <a:t>blobStorageConnection</a:t>
            </a:r>
            <a:r>
              <a:rPr lang="ja-JP" altLang="en-US" sz="2200" b="1" dirty="0"/>
              <a:t>を追記</a:t>
            </a:r>
            <a:endParaRPr lang="en-US" altLang="ja-JP" sz="2200" b="1" dirty="0"/>
          </a:p>
          <a:p>
            <a:pPr lvl="1"/>
            <a:r>
              <a:rPr lang="en-US" altLang="ja-JP" sz="2200" b="1" dirty="0" err="1"/>
              <a:t>UploadImages</a:t>
            </a:r>
            <a:r>
              <a:rPr lang="ja-JP" altLang="en-US" sz="2200" b="1" dirty="0"/>
              <a:t>プロジェクトを右クリック</a:t>
            </a:r>
            <a:r>
              <a:rPr lang="en-US" altLang="ja-JP" sz="2200" b="1" dirty="0"/>
              <a:t>&gt;</a:t>
            </a:r>
            <a:r>
              <a:rPr lang="ja-JP" altLang="en-US" sz="2200" b="1" dirty="0"/>
              <a:t>デバッグ</a:t>
            </a:r>
            <a:r>
              <a:rPr lang="en-US" altLang="ja-JP" sz="2200" b="1" dirty="0"/>
              <a:t>&gt;</a:t>
            </a:r>
            <a:r>
              <a:rPr lang="ja-JP" altLang="en-US" sz="2200" b="1" dirty="0"/>
              <a:t>新しいインスタンスを開始</a:t>
            </a:r>
            <a:endParaRPr lang="en-US" altLang="ja-JP" sz="2200" b="1" dirty="0"/>
          </a:p>
          <a:p>
            <a:pPr lvl="1"/>
            <a:r>
              <a:rPr lang="ja-JP" altLang="en-US" sz="2200" b="1" dirty="0"/>
              <a:t>コンソールウィンドウが出現したら以下のいずれかの値を入力して</a:t>
            </a:r>
            <a:r>
              <a:rPr lang="en-US" altLang="ja-JP" sz="2200" b="1" dirty="0"/>
              <a:t>Enter</a:t>
            </a:r>
          </a:p>
          <a:p>
            <a:pPr lvl="2"/>
            <a:r>
              <a:rPr lang="en-US" altLang="ja-JP" sz="2000" b="1" dirty="0"/>
              <a:t>1: </a:t>
            </a:r>
            <a:r>
              <a:rPr lang="ja-JP" altLang="en-US" sz="2000" b="1" dirty="0"/>
              <a:t>画像を少しアップロード</a:t>
            </a:r>
            <a:r>
              <a:rPr lang="en-US" altLang="ja-JP" sz="2000" b="1" dirty="0"/>
              <a:t>, 2: </a:t>
            </a:r>
            <a:r>
              <a:rPr lang="ja-JP" altLang="en-US" sz="2000" b="1" dirty="0"/>
              <a:t>画像を</a:t>
            </a:r>
            <a:r>
              <a:rPr lang="en-US" altLang="ja-JP" sz="2000" b="1" dirty="0"/>
              <a:t>1000</a:t>
            </a:r>
            <a:r>
              <a:rPr lang="ja-JP" altLang="en-US" sz="2000" b="1" dirty="0"/>
              <a:t>枚アップロード</a:t>
            </a:r>
            <a:endParaRPr lang="en-US" altLang="ja-JP" sz="2000" b="1" dirty="0"/>
          </a:p>
          <a:p>
            <a:pPr lvl="2"/>
            <a:r>
              <a:rPr lang="ja-JP" altLang="en-US" sz="2000" b="1" dirty="0">
                <a:solidFill>
                  <a:srgbClr val="FF0000"/>
                </a:solidFill>
              </a:rPr>
              <a:t>エラー終了してしまう場合、プロジェクト</a:t>
            </a:r>
            <a:r>
              <a:rPr lang="en-US" altLang="ja-JP" sz="2000" b="1" dirty="0">
                <a:solidFill>
                  <a:srgbClr val="FF0000"/>
                </a:solidFill>
              </a:rPr>
              <a:t>&gt;</a:t>
            </a:r>
            <a:r>
              <a:rPr lang="ja-JP" altLang="en-US" sz="2000" b="1" dirty="0">
                <a:solidFill>
                  <a:srgbClr val="FF0000"/>
                </a:solidFill>
              </a:rPr>
              <a:t>プロパティ</a:t>
            </a:r>
            <a:r>
              <a:rPr lang="en-US" altLang="ja-JP" sz="2000" b="1" dirty="0">
                <a:solidFill>
                  <a:srgbClr val="FF0000"/>
                </a:solidFill>
              </a:rPr>
              <a:t>&gt;</a:t>
            </a:r>
            <a:r>
              <a:rPr lang="ja-JP" altLang="en-US" sz="2000" b="1" dirty="0">
                <a:solidFill>
                  <a:srgbClr val="FF0000"/>
                </a:solidFill>
              </a:rPr>
              <a:t>コマンドライン引数に</a:t>
            </a:r>
            <a:br>
              <a:rPr lang="en-US" altLang="ja-JP" sz="2000" b="1" dirty="0">
                <a:solidFill>
                  <a:srgbClr val="FF0000"/>
                </a:solidFill>
              </a:rPr>
            </a:br>
            <a:r>
              <a:rPr lang="ja-JP" altLang="en-US" sz="2000" b="1" dirty="0">
                <a:solidFill>
                  <a:srgbClr val="FF0000"/>
                </a:solidFill>
              </a:rPr>
              <a:t>直接貼り付けて実行すると動きます！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38CA15-2633-4DE5-9EDF-A8411047AAB4}"/>
              </a:ext>
            </a:extLst>
          </p:cNvPr>
          <p:cNvSpPr txBox="1">
            <a:spLocks/>
          </p:cNvSpPr>
          <p:nvPr/>
        </p:nvSpPr>
        <p:spPr>
          <a:xfrm>
            <a:off x="478053" y="6087504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Application Insights</a:t>
            </a:r>
            <a:r>
              <a:rPr lang="ja-JP" altLang="en-US" sz="2400" dirty="0"/>
              <a:t>でのモニタリングが成功</a:t>
            </a:r>
            <a:endParaRPr lang="en-US" altLang="ja-JP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2719B-4D52-4735-B871-CAAFAF013ABC}"/>
              </a:ext>
            </a:extLst>
          </p:cNvPr>
          <p:cNvSpPr txBox="1"/>
          <p:nvPr/>
        </p:nvSpPr>
        <p:spPr>
          <a:xfrm>
            <a:off x="417630" y="55642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25347633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データ出力ワークフロー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526451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Logic App</a:t>
            </a:r>
            <a:r>
              <a:rPr lang="ja-JP" altLang="en-US" sz="2400" b="1" dirty="0"/>
              <a:t>の作成</a:t>
            </a:r>
            <a:endParaRPr lang="en-US" altLang="ja-JP" sz="2400" b="1" dirty="0"/>
          </a:p>
          <a:p>
            <a:pPr lvl="1"/>
            <a:r>
              <a:rPr lang="en-US" altLang="ja-JP" sz="2000" b="1" dirty="0"/>
              <a:t>Log Analytics</a:t>
            </a:r>
            <a:r>
              <a:rPr lang="ja-JP" altLang="en-US" sz="2000" b="1" dirty="0"/>
              <a:t>は</a:t>
            </a:r>
            <a:r>
              <a:rPr lang="en-US" altLang="ja-JP" sz="2000" b="1" dirty="0"/>
              <a:t>OFF</a:t>
            </a:r>
          </a:p>
          <a:p>
            <a:r>
              <a:rPr lang="en-US" altLang="ja-JP" sz="2400" b="1" dirty="0"/>
              <a:t>Logic App Designer</a:t>
            </a:r>
          </a:p>
          <a:p>
            <a:pPr lvl="1"/>
            <a:r>
              <a:rPr lang="ja-JP" altLang="en-US" sz="2200" b="1" dirty="0"/>
              <a:t>トリガ</a:t>
            </a:r>
            <a:r>
              <a:rPr lang="en-US" altLang="ja-JP" sz="2200" b="1" dirty="0"/>
              <a:t>: 15</a:t>
            </a:r>
            <a:r>
              <a:rPr lang="ja-JP" altLang="en-US" sz="2200" b="1" dirty="0"/>
              <a:t>分ごとに繰り返し制御</a:t>
            </a:r>
            <a:endParaRPr lang="en-US" altLang="ja-JP" sz="2200" b="1" dirty="0"/>
          </a:p>
          <a:p>
            <a:pPr lvl="1"/>
            <a:r>
              <a:rPr lang="en-US" altLang="ja-JP" sz="2200" b="1" dirty="0"/>
              <a:t>Azure</a:t>
            </a:r>
            <a:r>
              <a:rPr lang="ja-JP" altLang="en-US" sz="2200" b="1" dirty="0"/>
              <a:t> </a:t>
            </a:r>
            <a:r>
              <a:rPr lang="en-US" altLang="ja-JP" sz="2200" b="1" dirty="0"/>
              <a:t>Functions</a:t>
            </a:r>
            <a:r>
              <a:rPr lang="ja-JP" altLang="en-US" sz="2200" b="1" dirty="0"/>
              <a:t>コネクタ</a:t>
            </a:r>
            <a:r>
              <a:rPr lang="en-US" altLang="ja-JP" sz="2200" b="1" dirty="0"/>
              <a:t>&gt;Function App (“App”)&gt;</a:t>
            </a:r>
            <a:r>
              <a:rPr lang="en-US" altLang="ja-JP" sz="2200" b="1" dirty="0" err="1"/>
              <a:t>ExportLicensePlates</a:t>
            </a:r>
            <a:r>
              <a:rPr lang="ja-JP" altLang="en-US" sz="2200" b="1" dirty="0"/>
              <a:t>を指定</a:t>
            </a:r>
            <a:endParaRPr lang="en-US" altLang="ja-JP" sz="2200" b="1" dirty="0"/>
          </a:p>
          <a:p>
            <a:pPr lvl="2"/>
            <a:r>
              <a:rPr lang="ja-JP" altLang="en-US" sz="2000" b="1" dirty="0"/>
              <a:t>パラメータは不要</a:t>
            </a:r>
            <a:endParaRPr lang="en-US" altLang="ja-JP" sz="2000" b="1" dirty="0"/>
          </a:p>
          <a:p>
            <a:pPr lvl="1"/>
            <a:r>
              <a:rPr lang="en-US" altLang="ja-JP" sz="2200" b="1" dirty="0"/>
              <a:t>Conditions</a:t>
            </a:r>
            <a:r>
              <a:rPr lang="ja-JP" altLang="en-US" sz="2200" b="1" dirty="0"/>
              <a:t>制御</a:t>
            </a:r>
            <a:endParaRPr lang="en-US" altLang="ja-JP" sz="2200" b="1" dirty="0"/>
          </a:p>
          <a:p>
            <a:pPr lvl="2"/>
            <a:r>
              <a:rPr lang="en-US" altLang="ja-JP" sz="2000" b="1" dirty="0"/>
              <a:t>Value: Status code is equal to 200</a:t>
            </a:r>
          </a:p>
          <a:p>
            <a:pPr lvl="2"/>
            <a:r>
              <a:rPr lang="en-US" altLang="ja-JP" sz="2000" b="1" dirty="0"/>
              <a:t>True: </a:t>
            </a:r>
            <a:r>
              <a:rPr lang="ja-JP" altLang="en-US" sz="2000" b="1" dirty="0"/>
              <a:t>空白</a:t>
            </a:r>
            <a:endParaRPr lang="en-US" altLang="ja-JP" sz="2000" b="1" dirty="0"/>
          </a:p>
          <a:p>
            <a:pPr lvl="2"/>
            <a:r>
              <a:rPr lang="en-US" altLang="ja-JP" sz="2000" b="1" dirty="0"/>
              <a:t>False: Office365&gt;</a:t>
            </a:r>
            <a:r>
              <a:rPr lang="ja-JP" altLang="en-US" sz="2000" b="1" dirty="0"/>
              <a:t>メールを送信する</a:t>
            </a:r>
            <a:r>
              <a:rPr lang="en-US" altLang="ja-JP" sz="2000" b="1" dirty="0"/>
              <a:t>&gt;</a:t>
            </a:r>
            <a:r>
              <a:rPr lang="ja-JP" altLang="en-US" sz="2000" b="1" dirty="0"/>
              <a:t>宛名</a:t>
            </a:r>
            <a:r>
              <a:rPr lang="en-US" altLang="ja-JP" sz="2000" b="1" dirty="0"/>
              <a:t>/</a:t>
            </a:r>
            <a:r>
              <a:rPr lang="ja-JP" altLang="en-US" sz="2000" b="1" dirty="0"/>
              <a:t>題名</a:t>
            </a:r>
            <a:r>
              <a:rPr lang="en-US" altLang="ja-JP" sz="2000" b="1" dirty="0"/>
              <a:t>/</a:t>
            </a:r>
            <a:r>
              <a:rPr lang="ja-JP" altLang="en-US" sz="2000" b="1" dirty="0"/>
              <a:t>本文</a:t>
            </a:r>
            <a:r>
              <a:rPr lang="en-US" altLang="ja-JP" sz="2000" b="1" dirty="0"/>
              <a:t>(body, status code)</a:t>
            </a:r>
            <a:r>
              <a:rPr lang="ja-JP" altLang="en-US" sz="2000" b="1" dirty="0"/>
              <a:t>を入力</a:t>
            </a:r>
            <a:endParaRPr lang="en-US" altLang="ja-JP" sz="2000" b="1" dirty="0"/>
          </a:p>
          <a:p>
            <a:r>
              <a:rPr lang="en-US" altLang="ja-JP" sz="2400" b="1" dirty="0"/>
              <a:t>Run</a:t>
            </a:r>
          </a:p>
          <a:p>
            <a:pPr lvl="1"/>
            <a:r>
              <a:rPr lang="ja-JP" altLang="en-US" sz="2200" b="1" dirty="0"/>
              <a:t>メールの受信を確認</a:t>
            </a:r>
            <a:endParaRPr lang="en-US" altLang="ja-JP" sz="2200" b="1" dirty="0"/>
          </a:p>
          <a:p>
            <a:pPr lvl="1"/>
            <a:r>
              <a:rPr lang="en-US" altLang="ja-JP" sz="2200" b="1" dirty="0"/>
              <a:t>License Plate Data</a:t>
            </a:r>
            <a:r>
              <a:rPr lang="ja-JP" altLang="en-US" sz="2200" b="1" dirty="0"/>
              <a:t>は出力されていない！</a:t>
            </a:r>
            <a:endParaRPr lang="en-US" altLang="ja-JP" sz="2200" b="1" dirty="0"/>
          </a:p>
          <a:p>
            <a:pPr lvl="1"/>
            <a:endParaRPr lang="en-US" altLang="ja-JP" sz="2200" b="1" dirty="0"/>
          </a:p>
        </p:txBody>
      </p:sp>
    </p:spTree>
    <p:extLst>
      <p:ext uri="{BB962C8B-B14F-4D97-AF65-F5344CB8AC3E}">
        <p14:creationId xmlns:p14="http://schemas.microsoft.com/office/powerpoint/2010/main" val="288735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7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データ出力ワークフロー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374410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/>
              <a:t>コード改変</a:t>
            </a:r>
            <a:endParaRPr lang="en-US" altLang="ja-JP" sz="2400" b="1" dirty="0"/>
          </a:p>
          <a:p>
            <a:pPr lvl="1"/>
            <a:r>
              <a:rPr lang="en-US" altLang="ja-JP" sz="2200" b="1" dirty="0"/>
              <a:t>Azure </a:t>
            </a:r>
            <a:r>
              <a:rPr lang="en-US" altLang="ja-JP" sz="2200" b="1" dirty="0" err="1"/>
              <a:t>CosmosDB</a:t>
            </a:r>
            <a:r>
              <a:rPr lang="ja-JP" altLang="en-US" sz="2200" b="1" dirty="0"/>
              <a:t>から出力結果を取り出し、</a:t>
            </a:r>
            <a:r>
              <a:rPr lang="en-US" altLang="ja-JP" sz="2200" b="1" dirty="0"/>
              <a:t>CSV</a:t>
            </a:r>
            <a:r>
              <a:rPr lang="ja-JP" altLang="en-US" sz="2200" b="1" dirty="0"/>
              <a:t>をかき出し、</a:t>
            </a:r>
            <a:r>
              <a:rPr lang="en-US" altLang="ja-JP" sz="2200" b="1" dirty="0"/>
              <a:t>Blob</a:t>
            </a:r>
            <a:r>
              <a:rPr lang="ja-JP" altLang="en-US" sz="2200" b="1" dirty="0"/>
              <a:t>ストレージに保管</a:t>
            </a:r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endParaRPr lang="en-US" altLang="ja-JP" sz="2200" b="1" dirty="0"/>
          </a:p>
          <a:p>
            <a:pPr lvl="1"/>
            <a:r>
              <a:rPr lang="ja-JP" altLang="en-US" sz="2200" b="1" dirty="0"/>
              <a:t>再度</a:t>
            </a:r>
            <a:r>
              <a:rPr lang="en-US" altLang="ja-JP" sz="2200" b="1" dirty="0"/>
              <a:t>Azure</a:t>
            </a:r>
            <a:r>
              <a:rPr lang="ja-JP" altLang="en-US" sz="2200" b="1" dirty="0"/>
              <a:t>へ公開</a:t>
            </a:r>
            <a:endParaRPr lang="en-US" altLang="ja-JP" sz="2200" b="1" dirty="0"/>
          </a:p>
          <a:p>
            <a:pPr lvl="1"/>
            <a:endParaRPr lang="en-US" altLang="ja-JP" sz="2200" b="1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771B74-E397-4C45-A5D9-838CBB3C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88" y="2422044"/>
            <a:ext cx="9116697" cy="209579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7BC4E55-D23F-4A76-BE69-F4DA585CD659}"/>
              </a:ext>
            </a:extLst>
          </p:cNvPr>
          <p:cNvSpPr txBox="1">
            <a:spLocks/>
          </p:cNvSpPr>
          <p:nvPr/>
        </p:nvSpPr>
        <p:spPr>
          <a:xfrm>
            <a:off x="478053" y="5839307"/>
            <a:ext cx="11653523" cy="88537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Logic App</a:t>
            </a:r>
            <a:r>
              <a:rPr lang="ja-JP" altLang="en-US" sz="2400" dirty="0"/>
              <a:t>が問題なく動き、メールを受信</a:t>
            </a:r>
            <a:endParaRPr lang="en-US" altLang="ja-JP" sz="2400" dirty="0"/>
          </a:p>
          <a:p>
            <a:r>
              <a:rPr lang="ja-JP" altLang="en-US" sz="2400" dirty="0"/>
              <a:t>コンテナ</a:t>
            </a:r>
            <a:r>
              <a:rPr lang="en-US" altLang="ja-JP" sz="2400" dirty="0"/>
              <a:t>”export”</a:t>
            </a:r>
            <a:r>
              <a:rPr lang="ja-JP" altLang="en-US" sz="2400" dirty="0"/>
              <a:t>にデータが格納されていることを確認</a:t>
            </a:r>
            <a:endParaRPr lang="en-US" altLang="ja-JP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A2B04-975B-4763-A5A5-721CEC8F4BD4}"/>
              </a:ext>
            </a:extLst>
          </p:cNvPr>
          <p:cNvSpPr txBox="1"/>
          <p:nvPr/>
        </p:nvSpPr>
        <p:spPr>
          <a:xfrm>
            <a:off x="417630" y="53160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111696804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123589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DEMO – Live Metrics Stream </a:t>
            </a:r>
            <a:r>
              <a:rPr lang="ja-JP" altLang="en-US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キャプチャ</a:t>
            </a:r>
            <a:endParaRPr kumimoji="0" lang="en-US" altLang="ja-JP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620164-B906-4F0B-8ACB-35F9FD64E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0" y="1025683"/>
            <a:ext cx="10483780" cy="56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58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EA9C-D714-4092-8102-9E10843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What The Hack</a:t>
            </a:r>
            <a:r>
              <a:rPr kumimoji="1" lang="ja-JP" altLang="en-US" b="1" dirty="0">
                <a:solidFill>
                  <a:schemeClr val="bg1"/>
                </a:solidFill>
              </a:rPr>
              <a:t>のコンテンツ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7A9A51-D0C1-4051-8917-67C72CBE06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graphicFrame>
        <p:nvGraphicFramePr>
          <p:cNvPr id="8" name="コンテンツ プレースホルダー 6">
            <a:extLst>
              <a:ext uri="{FF2B5EF4-FFF2-40B4-BE49-F238E27FC236}">
                <a16:creationId xmlns:a16="http://schemas.microsoft.com/office/drawing/2014/main" id="{0F2973DF-6A90-490D-ADD7-1B135B50197E}"/>
              </a:ext>
            </a:extLst>
          </p:cNvPr>
          <p:cNvGraphicFramePr>
            <a:graphicFrameLocks/>
          </p:cNvGraphicFramePr>
          <p:nvPr/>
        </p:nvGraphicFramePr>
        <p:xfrm>
          <a:off x="584200" y="143510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6DF0288-5025-437B-BDBA-CF1863029E99}"/>
              </a:ext>
            </a:extLst>
          </p:cNvPr>
          <p:cNvSpPr txBox="1"/>
          <p:nvPr/>
        </p:nvSpPr>
        <p:spPr>
          <a:xfrm>
            <a:off x="574088" y="6323608"/>
            <a:ext cx="676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7"/>
              </a:rPr>
              <a:t>https://github.com/microsoft/WhatTheHack</a:t>
            </a:r>
            <a:endParaRPr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2AB676D-37B9-4310-9DA6-D8A7AC5F1699}"/>
              </a:ext>
            </a:extLst>
          </p:cNvPr>
          <p:cNvSpPr/>
          <p:nvPr/>
        </p:nvSpPr>
        <p:spPr bwMode="auto">
          <a:xfrm>
            <a:off x="3441669" y="3886736"/>
            <a:ext cx="2500516" cy="312023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kumimoji="1" lang="ja-JP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88014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123589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Challenge A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en-US" altLang="ja-JP" sz="32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  <a:r>
              <a:rPr lang="ja-JP" altLang="en-US" sz="32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2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  <a:r>
              <a:rPr lang="ja-JP" altLang="en-US" sz="32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のスケーリング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227754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Computer Vision API</a:t>
            </a:r>
            <a:r>
              <a:rPr lang="ja-JP" altLang="en-US" sz="2400" b="1" dirty="0"/>
              <a:t>サービスを</a:t>
            </a:r>
            <a:r>
              <a:rPr lang="en-US" altLang="ja-JP" sz="2400" b="1" dirty="0"/>
              <a:t>Free Tier</a:t>
            </a:r>
            <a:r>
              <a:rPr lang="ja-JP" altLang="en-US" sz="2400" b="1" dirty="0"/>
              <a:t>に変更</a:t>
            </a:r>
            <a:endParaRPr lang="en-US" altLang="ja-JP" sz="2400" b="1" dirty="0"/>
          </a:p>
          <a:p>
            <a:r>
              <a:rPr lang="en-US" altLang="ja-JP" sz="2400" b="1" dirty="0" err="1"/>
              <a:t>UploadImages</a:t>
            </a:r>
            <a:r>
              <a:rPr lang="ja-JP" altLang="en-US" sz="2400" b="1" dirty="0"/>
              <a:t>をデバッグ実行し、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を入力</a:t>
            </a:r>
            <a:endParaRPr lang="en-US" altLang="ja-JP" sz="2400" b="1" dirty="0"/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-apple-system"/>
              </a:rPr>
              <a:t>Computer Vision API server is throttling the requests</a:t>
            </a:r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という</a:t>
            </a:r>
            <a:br>
              <a:rPr lang="en-US" altLang="ja-JP" sz="2000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メッセージが確認される</a:t>
            </a:r>
            <a:endParaRPr lang="en-US" altLang="ja-JP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1"/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別名 </a:t>
            </a:r>
            <a:r>
              <a:rPr lang="en-US" altLang="ja-JP" sz="2000" b="1" i="0" dirty="0">
                <a:solidFill>
                  <a:srgbClr val="24292E"/>
                </a:solidFill>
                <a:effectLst/>
                <a:latin typeface="-apple-system"/>
              </a:rPr>
              <a:t>429 </a:t>
            </a:r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エラー </a:t>
            </a:r>
            <a:endParaRPr lang="en-US" altLang="ja-JP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ja-JP" sz="2200" b="1" dirty="0">
                <a:solidFill>
                  <a:srgbClr val="24292E"/>
                </a:solidFill>
                <a:latin typeface="-apple-system"/>
              </a:rPr>
              <a:t>Tier</a:t>
            </a:r>
            <a:r>
              <a:rPr lang="ja-JP" altLang="en-US" sz="2200" b="1" dirty="0">
                <a:solidFill>
                  <a:srgbClr val="24292E"/>
                </a:solidFill>
                <a:latin typeface="-apple-system"/>
              </a:rPr>
              <a:t>を元に戻す</a:t>
            </a:r>
            <a:endParaRPr lang="en-US" altLang="ja-JP" sz="2200" b="1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38CA15-2633-4DE5-9EDF-A8411047AAB4}"/>
              </a:ext>
            </a:extLst>
          </p:cNvPr>
          <p:cNvSpPr txBox="1">
            <a:spLocks/>
          </p:cNvSpPr>
          <p:nvPr/>
        </p:nvSpPr>
        <p:spPr>
          <a:xfrm>
            <a:off x="478053" y="6087504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429</a:t>
            </a:r>
            <a:r>
              <a:rPr lang="ja-JP" altLang="en-US" sz="2400" dirty="0"/>
              <a:t>エラーコードを確認</a:t>
            </a:r>
            <a:endParaRPr lang="en-US" altLang="ja-JP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2719B-4D52-4735-B871-CAAFAF013ABC}"/>
              </a:ext>
            </a:extLst>
          </p:cNvPr>
          <p:cNvSpPr txBox="1"/>
          <p:nvPr/>
        </p:nvSpPr>
        <p:spPr>
          <a:xfrm>
            <a:off x="417630" y="55642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1898FE-6EF6-4564-A0DC-3D7E14EED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79" y="1151290"/>
            <a:ext cx="2867198" cy="54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31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123589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altLang="ja-JP" sz="48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STEP Challenge B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– </a:t>
            </a:r>
            <a:r>
              <a:rPr lang="en-US" altLang="ja-JP" sz="3200" b="1" dirty="0" err="1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r>
              <a:rPr lang="ja-JP" altLang="en-US" sz="3200" b="1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のデータ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4301-A69D-4F59-AE45-FD6ACB7E4115}"/>
              </a:ext>
            </a:extLst>
          </p:cNvPr>
          <p:cNvSpPr txBox="1"/>
          <p:nvPr/>
        </p:nvSpPr>
        <p:spPr>
          <a:xfrm>
            <a:off x="478053" y="114340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課題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99200-8DF1-4316-82E5-8C17257BCF3D}"/>
              </a:ext>
            </a:extLst>
          </p:cNvPr>
          <p:cNvSpPr txBox="1">
            <a:spLocks/>
          </p:cNvSpPr>
          <p:nvPr/>
        </p:nvSpPr>
        <p:spPr>
          <a:xfrm>
            <a:off x="538476" y="1666627"/>
            <a:ext cx="11653523" cy="110697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Cosmos DB</a:t>
            </a:r>
            <a:r>
              <a:rPr lang="ja-JP" altLang="en-US" sz="2400" b="1" dirty="0"/>
              <a:t>アカウント</a:t>
            </a:r>
            <a:r>
              <a:rPr lang="en-US" altLang="ja-JP" sz="2400" b="1" dirty="0"/>
              <a:t>&gt;Data Explorer</a:t>
            </a:r>
            <a:r>
              <a:rPr lang="ja-JP" altLang="en-US" sz="2400" b="1" dirty="0"/>
              <a:t>を実行</a:t>
            </a:r>
            <a:endParaRPr lang="en-US" altLang="ja-JP" sz="2400" b="1" dirty="0"/>
          </a:p>
          <a:p>
            <a:pPr lvl="1"/>
            <a:r>
              <a:rPr lang="en-US" altLang="ja-JP" sz="2000" b="1" i="0" dirty="0">
                <a:solidFill>
                  <a:srgbClr val="24292E"/>
                </a:solidFill>
                <a:effectLst/>
                <a:latin typeface="-apple-system"/>
              </a:rPr>
              <a:t>Processed</a:t>
            </a:r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と</a:t>
            </a:r>
            <a:r>
              <a:rPr lang="en-US" altLang="ja-JP" sz="2000" b="1" i="0" dirty="0" err="1">
                <a:solidFill>
                  <a:srgbClr val="24292E"/>
                </a:solidFill>
                <a:effectLst/>
                <a:latin typeface="-apple-system"/>
              </a:rPr>
              <a:t>NeedManualReview</a:t>
            </a:r>
            <a:r>
              <a:rPr lang="ja-JP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の中身を確認</a:t>
            </a:r>
            <a:endParaRPr lang="en-US" altLang="ja-JP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lvl="1"/>
            <a:r>
              <a:rPr lang="en-US" altLang="ja-JP" sz="2000" b="1" dirty="0">
                <a:solidFill>
                  <a:srgbClr val="24292E"/>
                </a:solidFill>
                <a:latin typeface="-apple-system"/>
              </a:rPr>
              <a:t>Exported=false</a:t>
            </a:r>
            <a:r>
              <a:rPr lang="ja-JP" altLang="en-US" sz="2000" b="1" dirty="0">
                <a:solidFill>
                  <a:srgbClr val="24292E"/>
                </a:solidFill>
                <a:latin typeface="-apple-system"/>
              </a:rPr>
              <a:t>を出力するクエリを実行</a:t>
            </a:r>
            <a:endParaRPr lang="en-US" altLang="ja-JP" sz="1800" b="1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638CA15-2633-4DE5-9EDF-A8411047AAB4}"/>
              </a:ext>
            </a:extLst>
          </p:cNvPr>
          <p:cNvSpPr txBox="1">
            <a:spLocks/>
          </p:cNvSpPr>
          <p:nvPr/>
        </p:nvSpPr>
        <p:spPr>
          <a:xfrm>
            <a:off x="478053" y="6087504"/>
            <a:ext cx="11653523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/>
              <a:t>Cosmos DB</a:t>
            </a:r>
            <a:r>
              <a:rPr lang="ja-JP" altLang="en-US" sz="2400" dirty="0"/>
              <a:t>でクエリを実行する</a:t>
            </a:r>
            <a:endParaRPr lang="en-US" altLang="ja-JP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2719B-4D52-4735-B871-CAAFAF013ABC}"/>
              </a:ext>
            </a:extLst>
          </p:cNvPr>
          <p:cNvSpPr txBox="1"/>
          <p:nvPr/>
        </p:nvSpPr>
        <p:spPr>
          <a:xfrm>
            <a:off x="417630" y="55642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終了要件</a:t>
            </a:r>
          </a:p>
        </p:txBody>
      </p:sp>
    </p:spTree>
    <p:extLst>
      <p:ext uri="{BB962C8B-B14F-4D97-AF65-F5344CB8AC3E}">
        <p14:creationId xmlns:p14="http://schemas.microsoft.com/office/powerpoint/2010/main" val="271319652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360886"/>
            <a:ext cx="1010973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システムアーキテクチャ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再掲</a:t>
            </a: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34643F-A842-4BCD-81D4-AA970132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5" y="1025683"/>
            <a:ext cx="10916992" cy="568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242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07BA3D-8764-4438-9480-F6741230DA79}"/>
              </a:ext>
            </a:extLst>
          </p:cNvPr>
          <p:cNvSpPr txBox="1"/>
          <p:nvPr/>
        </p:nvSpPr>
        <p:spPr>
          <a:xfrm>
            <a:off x="399244" y="2859109"/>
            <a:ext cx="6297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2400" b="1" dirty="0">
                <a:solidFill>
                  <a:schemeClr val="bg1"/>
                </a:solidFill>
              </a:rPr>
              <a:t>サーバレスアーキテクチャを活用した</a:t>
            </a:r>
            <a:br>
              <a:rPr kumimoji="1" lang="en-US" altLang="ja-JP" sz="2400" b="1" dirty="0">
                <a:solidFill>
                  <a:schemeClr val="bg1"/>
                </a:solidFill>
              </a:rPr>
            </a:br>
            <a:r>
              <a:rPr kumimoji="1" lang="ja-JP" altLang="en-US" sz="2400" b="1" dirty="0">
                <a:solidFill>
                  <a:schemeClr val="bg1"/>
                </a:solidFill>
              </a:rPr>
              <a:t>アプリケーションを開発、ホスト、実行、監視を学んだ</a:t>
            </a:r>
            <a:endParaRPr kumimoji="1" lang="en-US" altLang="ja-JP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2400" b="1" i="0" dirty="0">
                <a:solidFill>
                  <a:schemeClr val="bg1"/>
                </a:solidFill>
                <a:effectLst/>
                <a:latin typeface="-apple-system"/>
              </a:rPr>
              <a:t>Azure Functions, Logic Apps, Event Grid, Cosmos DB, and Azure Storage</a:t>
            </a:r>
            <a:r>
              <a:rPr kumimoji="1" lang="ja-JP" altLang="en-US" sz="2400" b="1" i="0" dirty="0">
                <a:solidFill>
                  <a:schemeClr val="bg1"/>
                </a:solidFill>
                <a:effectLst/>
                <a:latin typeface="-apple-system"/>
              </a:rPr>
              <a:t>などの</a:t>
            </a:r>
            <a:br>
              <a:rPr kumimoji="1" lang="en-US" altLang="ja-JP" sz="2400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kumimoji="1" lang="ja-JP" altLang="en-US" sz="2400" b="1" dirty="0">
                <a:solidFill>
                  <a:schemeClr val="bg1"/>
                </a:solidFill>
                <a:latin typeface="-apple-system"/>
              </a:rPr>
              <a:t>使い方を学んだ</a:t>
            </a:r>
            <a:endParaRPr kumimoji="1"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DDB0C46-AF5D-4B48-8592-96988C35BDF3}"/>
              </a:ext>
            </a:extLst>
          </p:cNvPr>
          <p:cNvSpPr txBox="1">
            <a:spLocks/>
          </p:cNvSpPr>
          <p:nvPr/>
        </p:nvSpPr>
        <p:spPr>
          <a:xfrm>
            <a:off x="399244" y="102915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ja-JP" altLang="en-US" sz="4902" b="1" spc="-49" dirty="0">
                <a:solidFill>
                  <a:srgbClr val="FFFFFF"/>
                </a:solidFill>
                <a:latin typeface="Segoe UI Semibold"/>
              </a:rPr>
              <a:t>まとめ</a:t>
            </a:r>
            <a:endParaRPr lang="en-US" sz="4902" b="1" spc="-49" dirty="0">
              <a:solidFill>
                <a:srgbClr val="50E6F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79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69D3-D10B-41D4-BF10-AFCBB41CA2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8" y="1052204"/>
            <a:ext cx="11653523" cy="5632311"/>
          </a:xfrm>
        </p:spPr>
        <p:txBody>
          <a:bodyPr/>
          <a:lstStyle/>
          <a:p>
            <a:r>
              <a:rPr kumimoji="1" lang="en-US" altLang="ja-JP" sz="2000" dirty="0">
                <a:hlinkClick r:id="rId2"/>
              </a:rPr>
              <a:t>https://docs.microsoft.com/azure/storage/common/storage-create-storage-account?toc=%2fazure%2fstorage%2fblobs%2ftoc.json%23create-a-storage-account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3"/>
              </a:rPr>
              <a:t>https://docs.microsoft.com/azure/azure-functions/functions-create-function-app-portal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4"/>
              </a:rPr>
              <a:t>https://docs.microsoft.com/azure/event-grid/concepts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5"/>
              </a:rPr>
              <a:t>https://docs.microsoft.com/azure/cosmos-db/manage-account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6"/>
              </a:rPr>
              <a:t>https://docs.microsoft.com/en-us/azure/key-vault/about-keys-secrets-and-certificates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7"/>
              </a:rPr>
              <a:t>https://docs.microsoft.com/azure/azure-functions/functions-run-local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8"/>
              </a:rPr>
              <a:t>https://blogs.msdn.microsoft.com/benjaminperkins/2018/04/05/deploy-an-azure-function-created-from-visual-studio/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9"/>
              </a:rPr>
              <a:t>https://docs.microsoft.com/azure/azure-functions/functions-create-first-azure-function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10"/>
              </a:rPr>
              <a:t>https://docs.microsoft.com/azure/azure-functions/functions-integrate-store-unstructured-data-cosmosdb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11"/>
              </a:rPr>
              <a:t>https://docs.microsoft.com/azure/azure-functions/functions-monitoring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12"/>
              </a:rPr>
              <a:t>https://docs.microsoft.com/azure/application-insights/app-insights-live-stream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13"/>
              </a:rPr>
              <a:t>https://docs.microsoft.com/azure/logic-apps/logic-apps-what-are-logic-apps</a:t>
            </a:r>
            <a:endParaRPr kumimoji="1" lang="en-US" altLang="ja-JP" sz="2000" dirty="0"/>
          </a:p>
          <a:p>
            <a:r>
              <a:rPr kumimoji="1" lang="en-US" altLang="ja-JP" sz="2000" dirty="0">
                <a:hlinkClick r:id="rId14"/>
              </a:rPr>
              <a:t>https://docs.microsoft.com/azure/logic-apps/logic-apps-azure-functions%23call-azure-functions-from-logic-apps</a:t>
            </a:r>
            <a:endParaRPr kumimoji="1" lang="en-US" altLang="ja-JP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B91590-8CE9-42B9-8340-0A233AD0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9105852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07BA3D-8764-4438-9480-F6741230DA79}"/>
              </a:ext>
            </a:extLst>
          </p:cNvPr>
          <p:cNvSpPr txBox="1"/>
          <p:nvPr/>
        </p:nvSpPr>
        <p:spPr>
          <a:xfrm>
            <a:off x="399244" y="2859109"/>
            <a:ext cx="6297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2400" b="1" dirty="0">
                <a:solidFill>
                  <a:schemeClr val="bg1"/>
                </a:solidFill>
              </a:rPr>
              <a:t>サーバレスアーキテクチャを活用した</a:t>
            </a:r>
            <a:br>
              <a:rPr kumimoji="1" lang="en-US" altLang="ja-JP" sz="2400" b="1" dirty="0">
                <a:solidFill>
                  <a:schemeClr val="bg1"/>
                </a:solidFill>
              </a:rPr>
            </a:br>
            <a:r>
              <a:rPr kumimoji="1" lang="ja-JP" altLang="en-US" sz="2400" b="1" dirty="0">
                <a:solidFill>
                  <a:schemeClr val="bg1"/>
                </a:solidFill>
              </a:rPr>
              <a:t>アプリケーションを開発、ホスト、実行、監視を学ぶ</a:t>
            </a:r>
            <a:endParaRPr kumimoji="1" lang="en-US" altLang="ja-JP" sz="2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ja-JP" sz="2400" b="1" i="0" dirty="0">
                <a:solidFill>
                  <a:schemeClr val="bg1"/>
                </a:solidFill>
                <a:effectLst/>
                <a:latin typeface="-apple-system"/>
              </a:rPr>
              <a:t>Azure Functions, Logic Apps, Event Grid, Cosmos DB, and Azure Storage</a:t>
            </a:r>
            <a:r>
              <a:rPr kumimoji="1" lang="ja-JP" altLang="en-US" sz="2400" b="1" i="0" dirty="0">
                <a:solidFill>
                  <a:schemeClr val="bg1"/>
                </a:solidFill>
                <a:effectLst/>
                <a:latin typeface="-apple-system"/>
              </a:rPr>
              <a:t>などの</a:t>
            </a:r>
            <a:br>
              <a:rPr kumimoji="1" lang="en-US" altLang="ja-JP" sz="2400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kumimoji="1" lang="ja-JP" altLang="en-US" sz="2400" b="1" dirty="0">
                <a:solidFill>
                  <a:schemeClr val="bg1"/>
                </a:solidFill>
                <a:latin typeface="-apple-system"/>
              </a:rPr>
              <a:t>使い方を学ぶ</a:t>
            </a:r>
            <a:endParaRPr kumimoji="1" lang="en-US" altLang="ja-JP" sz="2400" b="1" dirty="0">
              <a:solidFill>
                <a:schemeClr val="bg1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DDB0C46-AF5D-4B48-8592-96988C35BDF3}"/>
              </a:ext>
            </a:extLst>
          </p:cNvPr>
          <p:cNvSpPr txBox="1">
            <a:spLocks/>
          </p:cNvSpPr>
          <p:nvPr/>
        </p:nvSpPr>
        <p:spPr>
          <a:xfrm>
            <a:off x="399244" y="102915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ja-JP" altLang="en-US" sz="4902" b="1" spc="-49" dirty="0">
                <a:solidFill>
                  <a:srgbClr val="FFFFFF"/>
                </a:solidFill>
                <a:latin typeface="Segoe UI Semibold"/>
              </a:rPr>
              <a:t>目標</a:t>
            </a:r>
            <a:endParaRPr lang="en-US" sz="4902" b="1" spc="-49" dirty="0">
              <a:solidFill>
                <a:srgbClr val="50E6F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960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30374-DE55-0C46-8C46-E9F34B890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4911"/>
          <a:stretch/>
        </p:blipFill>
        <p:spPr>
          <a:xfrm>
            <a:off x="114125" y="1504797"/>
            <a:ext cx="12077009" cy="535320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509E661-2B36-774C-92BD-9466807C4B60}"/>
              </a:ext>
            </a:extLst>
          </p:cNvPr>
          <p:cNvSpPr/>
          <p:nvPr/>
        </p:nvSpPr>
        <p:spPr bwMode="auto">
          <a:xfrm>
            <a:off x="866" y="973"/>
            <a:ext cx="12190271" cy="1556573"/>
          </a:xfrm>
          <a:prstGeom prst="rect">
            <a:avLst/>
          </a:prstGeom>
          <a:solidFill>
            <a:srgbClr val="00317A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66DCF-FEF5-4B13-A0C7-ADA01759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68341"/>
            <a:ext cx="11655840" cy="899665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従来のアプリからモダンなアプリへ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26425" y="4050414"/>
            <a:ext cx="2797868" cy="1349862"/>
          </a:xfrm>
          <a:prstGeom prst="rect">
            <a:avLst/>
          </a:prstGeom>
          <a:noFill/>
        </p:spPr>
        <p:txBody>
          <a:bodyPr wrap="square" lIns="91401" tIns="146243" rIns="182802" bIns="146243" rtlCol="0">
            <a:spAutoFit/>
          </a:bodyPr>
          <a:lstStyle/>
          <a:p>
            <a:pPr lvl="0" algn="ctr" defTabSz="1218467">
              <a:lnSpc>
                <a:spcPct val="90000"/>
              </a:lnSpc>
              <a:spcAft>
                <a:spcPts val="588"/>
              </a:spcAft>
              <a:defRPr/>
            </a:pPr>
            <a:r>
              <a:rPr lang="ja-JP" altLang="en-US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イベントドリブン</a:t>
            </a:r>
            <a:r>
              <a:rPr lang="en-US" altLang="ja-JP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/</a:t>
            </a:r>
          </a:p>
          <a:p>
            <a:pPr lvl="0" algn="ctr" defTabSz="1218467">
              <a:lnSpc>
                <a:spcPct val="90000"/>
              </a:lnSpc>
              <a:spcAft>
                <a:spcPts val="588"/>
              </a:spcAft>
              <a:defRPr/>
            </a:pPr>
            <a:r>
              <a:rPr lang="ja-JP" altLang="en-US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インスタント</a:t>
            </a:r>
            <a:br>
              <a:rPr lang="en-US" altLang="ja-JP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ja-JP" altLang="en-US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スケール</a:t>
            </a:r>
            <a:endParaRPr lang="en-US" altLang="ja-JP" sz="2353" kern="0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cs typeface="Segoe U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20551" y="4050415"/>
            <a:ext cx="2455028" cy="621201"/>
          </a:xfrm>
          <a:prstGeom prst="rect">
            <a:avLst/>
          </a:prstGeom>
          <a:noFill/>
        </p:spPr>
        <p:txBody>
          <a:bodyPr wrap="square" lIns="91401" tIns="146243" rIns="182802" bIns="146243" rtlCol="0">
            <a:spAutoFit/>
          </a:bodyPr>
          <a:lstStyle/>
          <a:p>
            <a:pPr marL="0" marR="0" lvl="0" indent="0" algn="ctr" defTabSz="12184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353" kern="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少額決済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18382" y="4050414"/>
            <a:ext cx="2579838" cy="621201"/>
          </a:xfrm>
          <a:prstGeom prst="rect">
            <a:avLst/>
          </a:prstGeom>
          <a:noFill/>
        </p:spPr>
        <p:txBody>
          <a:bodyPr wrap="square" lIns="91401" tIns="146243" rIns="182802" bIns="146243" rtlCol="0">
            <a:spAutoFit/>
          </a:bodyPr>
          <a:lstStyle/>
          <a:p>
            <a:pPr marL="0" marR="0" lvl="0" indent="0" algn="ctr" defTabSz="12184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サーバの抽象化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805464" y="2303968"/>
            <a:ext cx="1685198" cy="1685198"/>
            <a:chOff x="8982815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5" y="2349343"/>
              <a:ext cx="1719478" cy="1719478"/>
            </a:xfrm>
            <a:prstGeom prst="ellipse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16785" y="2303968"/>
            <a:ext cx="1685198" cy="1685198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noFill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765701" y="2303968"/>
            <a:ext cx="1685198" cy="1685198"/>
            <a:chOff x="1799852" y="2349343"/>
            <a:chExt cx="1719478" cy="1719478"/>
          </a:xfrm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9249807" y="3223733"/>
            <a:ext cx="445235" cy="452461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78D7"/>
                    </a:gs>
                    <a:gs pos="3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$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65" y="487"/>
            <a:ext cx="12190271" cy="1849980"/>
          </a:xfrm>
          <a:prstGeom prst="rect">
            <a:avLst/>
          </a:prstGeom>
          <a:solidFill>
            <a:srgbClr val="003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itle 3"/>
          <p:cNvSpPr txBox="1">
            <a:spLocks/>
          </p:cNvSpPr>
          <p:nvPr/>
        </p:nvSpPr>
        <p:spPr>
          <a:xfrm>
            <a:off x="419450" y="650924"/>
            <a:ext cx="11654187" cy="54329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サーバレスとは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8470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-0.054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1.11111E-6 L 3.125E-6 -0.054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3.7037E-7 L 3.95833E-6 -0.0544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8666"/>
            <a:chOff x="632009" y="1575401"/>
            <a:chExt cx="5647861" cy="458887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723399" y="1575401"/>
              <a:ext cx="5547507" cy="822960"/>
              <a:chOff x="723399" y="1575401"/>
              <a:chExt cx="5547507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システムインフラのことを気にしなくてよくなる</a:t>
                </a:r>
                <a:br>
                  <a:rPr kumimoji="0" lang="en-US" altLang="ja-JP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</a:b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ため、ビジネスに集中できる</a:t>
                </a:r>
                <a:endPara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723399" y="1677453"/>
                <a:ext cx="1005942" cy="620610"/>
                <a:chOff x="706983" y="1556351"/>
                <a:chExt cx="1005942" cy="62061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706983" y="1836654"/>
                  <a:ext cx="1005942" cy="3403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481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ja-JP" altLang="en-US" sz="1568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ビジネス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481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23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8066"/>
              <a:chOff x="632009" y="2965089"/>
              <a:chExt cx="5643379" cy="132806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372" dirty="0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運用までが早い</a:t>
                </a:r>
                <a:endParaRPr lang="en-US" altLang="ja-JP" sz="1372" dirty="0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需要に応じて変動</a:t>
                </a:r>
                <a:r>
                  <a:rPr lang="ja-JP" altLang="en-US" sz="1372" dirty="0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可能なコスト体制</a:t>
                </a:r>
                <a:endParaRPr lang="en-US" altLang="ja-JP" sz="1372" dirty="0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372" dirty="0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高い安定性</a:t>
                </a:r>
                <a:endParaRPr lang="en-US" altLang="ja-JP" sz="1372" dirty="0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より良い開発体制およびテスト管理</a:t>
                </a:r>
                <a:endParaRPr kumimoji="0" lang="en-US" altLang="ja-JP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無駄な開発が少なくて済む</a:t>
                </a:r>
                <a:endPara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9549"/>
                <a:chOff x="578221" y="3008289"/>
                <a:chExt cx="1188720" cy="789549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4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481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ja-JP" altLang="en-US" sz="1568" dirty="0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効率性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8066"/>
              <a:chOff x="632009" y="4836207"/>
              <a:chExt cx="5647861" cy="132806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簡潔なスタートアップ</a:t>
                </a:r>
                <a:endParaRPr kumimoji="0" lang="en-US" altLang="ja-JP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方向転換</a:t>
                </a:r>
                <a:r>
                  <a:rPr lang="ja-JP" altLang="en-US" sz="1372" dirty="0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に</a:t>
                </a: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容易さと高い柔軟性</a:t>
                </a:r>
                <a:endParaRPr kumimoji="0" lang="en-US" altLang="ja-JP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372" dirty="0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簡単なテストラン</a:t>
                </a:r>
                <a:endParaRPr lang="en-US" altLang="ja-JP" sz="1372" dirty="0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スケールも自在</a:t>
                </a:r>
                <a:endParaRPr kumimoji="0" lang="en-US" altLang="ja-JP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94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1372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rPr>
                  <a:t>マイクロサービスに最適</a:t>
                </a:r>
                <a:endParaRPr kumimoji="0" lang="en-US" sz="137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3315"/>
                <a:chOff x="578221" y="4925641"/>
                <a:chExt cx="1188720" cy="743315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4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481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ja-JP" altLang="en-US" sz="1568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柔軟性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何がメリット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588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roup 449">
            <a:extLst>
              <a:ext uri="{FF2B5EF4-FFF2-40B4-BE49-F238E27FC236}">
                <a16:creationId xmlns:a16="http://schemas.microsoft.com/office/drawing/2014/main" id="{C4EB9A5B-390D-4A63-AE69-31ED9E573F49}"/>
              </a:ext>
            </a:extLst>
          </p:cNvPr>
          <p:cNvGrpSpPr/>
          <p:nvPr/>
        </p:nvGrpSpPr>
        <p:grpSpPr>
          <a:xfrm>
            <a:off x="6162635" y="4267818"/>
            <a:ext cx="5118438" cy="2032166"/>
            <a:chOff x="6240725" y="4238749"/>
            <a:chExt cx="5733470" cy="22763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EDCAAB-A4F9-4709-B3D9-8302CF3A50FC}"/>
                </a:ext>
              </a:extLst>
            </p:cNvPr>
            <p:cNvSpPr/>
            <p:nvPr/>
          </p:nvSpPr>
          <p:spPr bwMode="auto">
            <a:xfrm>
              <a:off x="6240725" y="4238749"/>
              <a:ext cx="5733470" cy="2276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961" kern="0" dirty="0"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latin typeface="Calibri" panose="020F0502020204030204"/>
                  <a:cs typeface="Segoe UI Semibold" panose="020B0702040204020203" pitchFamily="34" charset="0"/>
                </a:rPr>
                <a:t>リアルタイムボットメッセージ処理</a:t>
              </a: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BDCCE7B6-A056-46E7-9880-1A8377A9AF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01306" y="4797630"/>
              <a:ext cx="2898911" cy="151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72CDD69-226C-4859-898B-6D26E1041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2569" y="4803978"/>
              <a:ext cx="466929" cy="46834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2CD1C4-64C0-4EAA-905C-08E17E73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2257" y="4785992"/>
              <a:ext cx="204700" cy="30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604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...</a:t>
              </a:r>
              <a:endParaRPr kumimoji="0" lang="en-US" altLang="en-US" sz="88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D89C1FC-F3AE-4B12-91C9-B7A43A0CAD45}"/>
                </a:ext>
              </a:extLst>
            </p:cNvPr>
            <p:cNvGrpSpPr/>
            <p:nvPr/>
          </p:nvGrpSpPr>
          <p:grpSpPr>
            <a:xfrm>
              <a:off x="8334186" y="5559256"/>
              <a:ext cx="575891" cy="307890"/>
              <a:chOff x="8255695" y="5678890"/>
              <a:chExt cx="325863" cy="174217"/>
            </a:xfrm>
          </p:grpSpPr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260C54A3-BCF8-480C-A0E9-E1E81580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695" y="5714157"/>
                <a:ext cx="80408" cy="122022"/>
              </a:xfrm>
              <a:custGeom>
                <a:avLst/>
                <a:gdLst>
                  <a:gd name="T0" fmla="*/ 114 w 114"/>
                  <a:gd name="T1" fmla="*/ 173 h 173"/>
                  <a:gd name="T2" fmla="*/ 0 w 114"/>
                  <a:gd name="T3" fmla="*/ 102 h 173"/>
                  <a:gd name="T4" fmla="*/ 0 w 114"/>
                  <a:gd name="T5" fmla="*/ 74 h 173"/>
                  <a:gd name="T6" fmla="*/ 114 w 114"/>
                  <a:gd name="T7" fmla="*/ 0 h 173"/>
                  <a:gd name="T8" fmla="*/ 114 w 114"/>
                  <a:gd name="T9" fmla="*/ 40 h 173"/>
                  <a:gd name="T10" fmla="*/ 34 w 114"/>
                  <a:gd name="T11" fmla="*/ 88 h 173"/>
                  <a:gd name="T12" fmla="*/ 34 w 114"/>
                  <a:gd name="T13" fmla="*/ 88 h 173"/>
                  <a:gd name="T14" fmla="*/ 114 w 114"/>
                  <a:gd name="T15" fmla="*/ 133 h 173"/>
                  <a:gd name="T16" fmla="*/ 114 w 114"/>
                  <a:gd name="T17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73">
                    <a:moveTo>
                      <a:pt x="114" y="173"/>
                    </a:moveTo>
                    <a:lnTo>
                      <a:pt x="0" y="102"/>
                    </a:lnTo>
                    <a:lnTo>
                      <a:pt x="0" y="74"/>
                    </a:lnTo>
                    <a:lnTo>
                      <a:pt x="114" y="0"/>
                    </a:lnTo>
                    <a:lnTo>
                      <a:pt x="114" y="4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114" y="133"/>
                    </a:lnTo>
                    <a:lnTo>
                      <a:pt x="114" y="1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EF3E47A-0BB1-47E2-8736-17FB62C9B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780" y="5678890"/>
                <a:ext cx="93809" cy="174217"/>
              </a:xfrm>
              <a:custGeom>
                <a:avLst/>
                <a:gdLst>
                  <a:gd name="T0" fmla="*/ 14 w 56"/>
                  <a:gd name="T1" fmla="*/ 73 h 104"/>
                  <a:gd name="T2" fmla="*/ 13 w 56"/>
                  <a:gd name="T3" fmla="*/ 69 h 104"/>
                  <a:gd name="T4" fmla="*/ 13 w 56"/>
                  <a:gd name="T5" fmla="*/ 65 h 104"/>
                  <a:gd name="T6" fmla="*/ 14 w 56"/>
                  <a:gd name="T7" fmla="*/ 59 h 104"/>
                  <a:gd name="T8" fmla="*/ 16 w 56"/>
                  <a:gd name="T9" fmla="*/ 54 h 104"/>
                  <a:gd name="T10" fmla="*/ 19 w 56"/>
                  <a:gd name="T11" fmla="*/ 49 h 104"/>
                  <a:gd name="T12" fmla="*/ 23 w 56"/>
                  <a:gd name="T13" fmla="*/ 45 h 104"/>
                  <a:gd name="T14" fmla="*/ 28 w 56"/>
                  <a:gd name="T15" fmla="*/ 41 h 104"/>
                  <a:gd name="T16" fmla="*/ 31 w 56"/>
                  <a:gd name="T17" fmla="*/ 37 h 104"/>
                  <a:gd name="T18" fmla="*/ 33 w 56"/>
                  <a:gd name="T19" fmla="*/ 33 h 104"/>
                  <a:gd name="T20" fmla="*/ 34 w 56"/>
                  <a:gd name="T21" fmla="*/ 28 h 104"/>
                  <a:gd name="T22" fmla="*/ 33 w 56"/>
                  <a:gd name="T23" fmla="*/ 24 h 104"/>
                  <a:gd name="T24" fmla="*/ 31 w 56"/>
                  <a:gd name="T25" fmla="*/ 21 h 104"/>
                  <a:gd name="T26" fmla="*/ 28 w 56"/>
                  <a:gd name="T27" fmla="*/ 19 h 104"/>
                  <a:gd name="T28" fmla="*/ 23 w 56"/>
                  <a:gd name="T29" fmla="*/ 18 h 104"/>
                  <a:gd name="T30" fmla="*/ 12 w 56"/>
                  <a:gd name="T31" fmla="*/ 21 h 104"/>
                  <a:gd name="T32" fmla="*/ 0 w 56"/>
                  <a:gd name="T33" fmla="*/ 28 h 104"/>
                  <a:gd name="T34" fmla="*/ 0 w 56"/>
                  <a:gd name="T35" fmla="*/ 6 h 104"/>
                  <a:gd name="T36" fmla="*/ 12 w 56"/>
                  <a:gd name="T37" fmla="*/ 2 h 104"/>
                  <a:gd name="T38" fmla="*/ 25 w 56"/>
                  <a:gd name="T39" fmla="*/ 0 h 104"/>
                  <a:gd name="T40" fmla="*/ 38 w 56"/>
                  <a:gd name="T41" fmla="*/ 1 h 104"/>
                  <a:gd name="T42" fmla="*/ 47 w 56"/>
                  <a:gd name="T43" fmla="*/ 6 h 104"/>
                  <a:gd name="T44" fmla="*/ 54 w 56"/>
                  <a:gd name="T45" fmla="*/ 14 h 104"/>
                  <a:gd name="T46" fmla="*/ 56 w 56"/>
                  <a:gd name="T47" fmla="*/ 25 h 104"/>
                  <a:gd name="T48" fmla="*/ 55 w 56"/>
                  <a:gd name="T49" fmla="*/ 33 h 104"/>
                  <a:gd name="T50" fmla="*/ 52 w 56"/>
                  <a:gd name="T51" fmla="*/ 40 h 104"/>
                  <a:gd name="T52" fmla="*/ 48 w 56"/>
                  <a:gd name="T53" fmla="*/ 46 h 104"/>
                  <a:gd name="T54" fmla="*/ 41 w 56"/>
                  <a:gd name="T55" fmla="*/ 52 h 104"/>
                  <a:gd name="T56" fmla="*/ 37 w 56"/>
                  <a:gd name="T57" fmla="*/ 55 h 104"/>
                  <a:gd name="T58" fmla="*/ 34 w 56"/>
                  <a:gd name="T59" fmla="*/ 59 h 104"/>
                  <a:gd name="T60" fmla="*/ 32 w 56"/>
                  <a:gd name="T61" fmla="*/ 62 h 104"/>
                  <a:gd name="T62" fmla="*/ 31 w 56"/>
                  <a:gd name="T63" fmla="*/ 67 h 104"/>
                  <a:gd name="T64" fmla="*/ 32 w 56"/>
                  <a:gd name="T65" fmla="*/ 70 h 104"/>
                  <a:gd name="T66" fmla="*/ 33 w 56"/>
                  <a:gd name="T67" fmla="*/ 73 h 104"/>
                  <a:gd name="T68" fmla="*/ 14 w 56"/>
                  <a:gd name="T69" fmla="*/ 73 h 104"/>
                  <a:gd name="T70" fmla="*/ 25 w 56"/>
                  <a:gd name="T71" fmla="*/ 104 h 104"/>
                  <a:gd name="T72" fmla="*/ 15 w 56"/>
                  <a:gd name="T73" fmla="*/ 101 h 104"/>
                  <a:gd name="T74" fmla="*/ 12 w 56"/>
                  <a:gd name="T75" fmla="*/ 92 h 104"/>
                  <a:gd name="T76" fmla="*/ 15 w 56"/>
                  <a:gd name="T77" fmla="*/ 84 h 104"/>
                  <a:gd name="T78" fmla="*/ 25 w 56"/>
                  <a:gd name="T79" fmla="*/ 81 h 104"/>
                  <a:gd name="T80" fmla="*/ 34 w 56"/>
                  <a:gd name="T81" fmla="*/ 84 h 104"/>
                  <a:gd name="T82" fmla="*/ 38 w 56"/>
                  <a:gd name="T83" fmla="*/ 92 h 104"/>
                  <a:gd name="T84" fmla="*/ 34 w 56"/>
                  <a:gd name="T85" fmla="*/ 101 h 104"/>
                  <a:gd name="T86" fmla="*/ 25 w 56"/>
                  <a:gd name="T8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104">
                    <a:moveTo>
                      <a:pt x="14" y="73"/>
                    </a:moveTo>
                    <a:cubicBezTo>
                      <a:pt x="14" y="72"/>
                      <a:pt x="14" y="71"/>
                      <a:pt x="13" y="69"/>
                    </a:cubicBezTo>
                    <a:cubicBezTo>
                      <a:pt x="13" y="68"/>
                      <a:pt x="13" y="66"/>
                      <a:pt x="13" y="65"/>
                    </a:cubicBezTo>
                    <a:cubicBezTo>
                      <a:pt x="13" y="63"/>
                      <a:pt x="13" y="61"/>
                      <a:pt x="14" y="59"/>
                    </a:cubicBezTo>
                    <a:cubicBezTo>
                      <a:pt x="14" y="57"/>
                      <a:pt x="15" y="55"/>
                      <a:pt x="16" y="54"/>
                    </a:cubicBezTo>
                    <a:cubicBezTo>
                      <a:pt x="16" y="52"/>
                      <a:pt x="17" y="51"/>
                      <a:pt x="19" y="49"/>
                    </a:cubicBezTo>
                    <a:cubicBezTo>
                      <a:pt x="20" y="48"/>
                      <a:pt x="21" y="47"/>
                      <a:pt x="23" y="45"/>
                    </a:cubicBezTo>
                    <a:cubicBezTo>
                      <a:pt x="25" y="44"/>
                      <a:pt x="26" y="42"/>
                      <a:pt x="28" y="41"/>
                    </a:cubicBezTo>
                    <a:cubicBezTo>
                      <a:pt x="29" y="40"/>
                      <a:pt x="30" y="38"/>
                      <a:pt x="31" y="37"/>
                    </a:cubicBezTo>
                    <a:cubicBezTo>
                      <a:pt x="32" y="36"/>
                      <a:pt x="33" y="34"/>
                      <a:pt x="33" y="33"/>
                    </a:cubicBezTo>
                    <a:cubicBezTo>
                      <a:pt x="34" y="32"/>
                      <a:pt x="34" y="30"/>
                      <a:pt x="34" y="28"/>
                    </a:cubicBezTo>
                    <a:cubicBezTo>
                      <a:pt x="34" y="27"/>
                      <a:pt x="34" y="26"/>
                      <a:pt x="33" y="24"/>
                    </a:cubicBezTo>
                    <a:cubicBezTo>
                      <a:pt x="33" y="23"/>
                      <a:pt x="32" y="22"/>
                      <a:pt x="31" y="21"/>
                    </a:cubicBezTo>
                    <a:cubicBezTo>
                      <a:pt x="30" y="20"/>
                      <a:pt x="29" y="20"/>
                      <a:pt x="28" y="19"/>
                    </a:cubicBezTo>
                    <a:cubicBezTo>
                      <a:pt x="26" y="19"/>
                      <a:pt x="25" y="18"/>
                      <a:pt x="23" y="18"/>
                    </a:cubicBezTo>
                    <a:cubicBezTo>
                      <a:pt x="19" y="18"/>
                      <a:pt x="15" y="19"/>
                      <a:pt x="12" y="21"/>
                    </a:cubicBezTo>
                    <a:cubicBezTo>
                      <a:pt x="8" y="22"/>
                      <a:pt x="4" y="24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4"/>
                      <a:pt x="8" y="3"/>
                      <a:pt x="12" y="2"/>
                    </a:cubicBezTo>
                    <a:cubicBezTo>
                      <a:pt x="16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8" y="1"/>
                    </a:cubicBezTo>
                    <a:cubicBezTo>
                      <a:pt x="41" y="2"/>
                      <a:pt x="45" y="4"/>
                      <a:pt x="47" y="6"/>
                    </a:cubicBezTo>
                    <a:cubicBezTo>
                      <a:pt x="50" y="8"/>
                      <a:pt x="52" y="11"/>
                      <a:pt x="54" y="14"/>
                    </a:cubicBezTo>
                    <a:cubicBezTo>
                      <a:pt x="55" y="17"/>
                      <a:pt x="56" y="21"/>
                      <a:pt x="56" y="25"/>
                    </a:cubicBezTo>
                    <a:cubicBezTo>
                      <a:pt x="56" y="28"/>
                      <a:pt x="56" y="31"/>
                      <a:pt x="55" y="33"/>
                    </a:cubicBezTo>
                    <a:cubicBezTo>
                      <a:pt x="55" y="35"/>
                      <a:pt x="54" y="38"/>
                      <a:pt x="52" y="40"/>
                    </a:cubicBezTo>
                    <a:cubicBezTo>
                      <a:pt x="51" y="42"/>
                      <a:pt x="50" y="44"/>
                      <a:pt x="48" y="46"/>
                    </a:cubicBezTo>
                    <a:cubicBezTo>
                      <a:pt x="46" y="48"/>
                      <a:pt x="44" y="50"/>
                      <a:pt x="41" y="52"/>
                    </a:cubicBezTo>
                    <a:cubicBezTo>
                      <a:pt x="40" y="53"/>
                      <a:pt x="38" y="54"/>
                      <a:pt x="37" y="55"/>
                    </a:cubicBezTo>
                    <a:cubicBezTo>
                      <a:pt x="36" y="57"/>
                      <a:pt x="35" y="58"/>
                      <a:pt x="34" y="59"/>
                    </a:cubicBezTo>
                    <a:cubicBezTo>
                      <a:pt x="33" y="60"/>
                      <a:pt x="32" y="61"/>
                      <a:pt x="32" y="62"/>
                    </a:cubicBezTo>
                    <a:cubicBezTo>
                      <a:pt x="32" y="64"/>
                      <a:pt x="31" y="65"/>
                      <a:pt x="31" y="67"/>
                    </a:cubicBezTo>
                    <a:cubicBezTo>
                      <a:pt x="31" y="68"/>
                      <a:pt x="31" y="69"/>
                      <a:pt x="32" y="70"/>
                    </a:cubicBezTo>
                    <a:cubicBezTo>
                      <a:pt x="32" y="71"/>
                      <a:pt x="32" y="72"/>
                      <a:pt x="33" y="73"/>
                    </a:cubicBezTo>
                    <a:lnTo>
                      <a:pt x="14" y="73"/>
                    </a:lnTo>
                    <a:close/>
                    <a:moveTo>
                      <a:pt x="25" y="104"/>
                    </a:moveTo>
                    <a:cubicBezTo>
                      <a:pt x="21" y="104"/>
                      <a:pt x="18" y="103"/>
                      <a:pt x="15" y="101"/>
                    </a:cubicBezTo>
                    <a:cubicBezTo>
                      <a:pt x="13" y="98"/>
                      <a:pt x="12" y="96"/>
                      <a:pt x="12" y="92"/>
                    </a:cubicBezTo>
                    <a:cubicBezTo>
                      <a:pt x="12" y="89"/>
                      <a:pt x="13" y="86"/>
                      <a:pt x="15" y="84"/>
                    </a:cubicBezTo>
                    <a:cubicBezTo>
                      <a:pt x="18" y="82"/>
                      <a:pt x="21" y="81"/>
                      <a:pt x="25" y="81"/>
                    </a:cubicBezTo>
                    <a:cubicBezTo>
                      <a:pt x="28" y="81"/>
                      <a:pt x="32" y="82"/>
                      <a:pt x="34" y="84"/>
                    </a:cubicBezTo>
                    <a:cubicBezTo>
                      <a:pt x="36" y="86"/>
                      <a:pt x="38" y="89"/>
                      <a:pt x="38" y="92"/>
                    </a:cubicBezTo>
                    <a:cubicBezTo>
                      <a:pt x="38" y="96"/>
                      <a:pt x="36" y="99"/>
                      <a:pt x="34" y="101"/>
                    </a:cubicBezTo>
                    <a:cubicBezTo>
                      <a:pt x="32" y="103"/>
                      <a:pt x="29" y="104"/>
                      <a:pt x="25" y="10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E6E6E6"/>
                      </a:gs>
                      <a:gs pos="100000">
                        <a:srgbClr val="E6E6E6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093E84E0-1A2E-4784-9FCB-81A2250B7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150" y="5712746"/>
                <a:ext cx="80408" cy="122022"/>
              </a:xfrm>
              <a:custGeom>
                <a:avLst/>
                <a:gdLst>
                  <a:gd name="T0" fmla="*/ 114 w 114"/>
                  <a:gd name="T1" fmla="*/ 102 h 173"/>
                  <a:gd name="T2" fmla="*/ 0 w 114"/>
                  <a:gd name="T3" fmla="*/ 173 h 173"/>
                  <a:gd name="T4" fmla="*/ 0 w 114"/>
                  <a:gd name="T5" fmla="*/ 132 h 173"/>
                  <a:gd name="T6" fmla="*/ 83 w 114"/>
                  <a:gd name="T7" fmla="*/ 87 h 173"/>
                  <a:gd name="T8" fmla="*/ 83 w 114"/>
                  <a:gd name="T9" fmla="*/ 87 h 173"/>
                  <a:gd name="T10" fmla="*/ 0 w 114"/>
                  <a:gd name="T11" fmla="*/ 40 h 173"/>
                  <a:gd name="T12" fmla="*/ 0 w 114"/>
                  <a:gd name="T13" fmla="*/ 0 h 173"/>
                  <a:gd name="T14" fmla="*/ 114 w 114"/>
                  <a:gd name="T15" fmla="*/ 76 h 173"/>
                  <a:gd name="T16" fmla="*/ 114 w 114"/>
                  <a:gd name="T17" fmla="*/ 10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73">
                    <a:moveTo>
                      <a:pt x="114" y="102"/>
                    </a:moveTo>
                    <a:lnTo>
                      <a:pt x="0" y="173"/>
                    </a:lnTo>
                    <a:lnTo>
                      <a:pt x="0" y="132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114" y="76"/>
                    </a:lnTo>
                    <a:lnTo>
                      <a:pt x="114" y="1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Rectangle 47">
              <a:extLst>
                <a:ext uri="{FF2B5EF4-FFF2-40B4-BE49-F238E27FC236}">
                  <a16:creationId xmlns:a16="http://schemas.microsoft.com/office/drawing/2014/main" id="{95F7A4F8-0409-415E-9CA0-7C98DF8EC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6634" y="6024906"/>
              <a:ext cx="818802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Chatbot sends</a:t>
              </a:r>
            </a:p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response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374D8C-365D-4C31-A8C2-7BA17EE22971}"/>
                </a:ext>
              </a:extLst>
            </p:cNvPr>
            <p:cNvGrpSpPr/>
            <p:nvPr/>
          </p:nvGrpSpPr>
          <p:grpSpPr>
            <a:xfrm>
              <a:off x="10949168" y="5466284"/>
              <a:ext cx="493731" cy="452823"/>
              <a:chOff x="10483366" y="5527244"/>
              <a:chExt cx="493731" cy="452823"/>
            </a:xfrm>
          </p:grpSpPr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D6244A70-7E04-44EA-BEE4-70C22581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6642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53">
                <a:extLst>
                  <a:ext uri="{FF2B5EF4-FFF2-40B4-BE49-F238E27FC236}">
                    <a16:creationId xmlns:a16="http://schemas.microsoft.com/office/drawing/2014/main" id="{D68EC026-CF1F-43B0-B16B-F7D8D5B28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5483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54">
                <a:extLst>
                  <a:ext uri="{FF2B5EF4-FFF2-40B4-BE49-F238E27FC236}">
                    <a16:creationId xmlns:a16="http://schemas.microsoft.com/office/drawing/2014/main" id="{99B79586-485D-4469-A3D2-390EB7746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1783" y="5622464"/>
                <a:ext cx="356897" cy="35760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55">
                <a:extLst>
                  <a:ext uri="{FF2B5EF4-FFF2-40B4-BE49-F238E27FC236}">
                    <a16:creationId xmlns:a16="http://schemas.microsoft.com/office/drawing/2014/main" id="{0F50678D-032C-4BCD-8349-793993D57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3523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56">
                <a:extLst>
                  <a:ext uri="{FF2B5EF4-FFF2-40B4-BE49-F238E27FC236}">
                    <a16:creationId xmlns:a16="http://schemas.microsoft.com/office/drawing/2014/main" id="{726BBBB4-1E28-4FA6-AECF-F6ECA7268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3146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57">
                <a:extLst>
                  <a:ext uri="{FF2B5EF4-FFF2-40B4-BE49-F238E27FC236}">
                    <a16:creationId xmlns:a16="http://schemas.microsoft.com/office/drawing/2014/main" id="{67AEAC4E-5650-4C44-AABF-9912B7DA5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7159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58">
                <a:extLst>
                  <a:ext uri="{FF2B5EF4-FFF2-40B4-BE49-F238E27FC236}">
                    <a16:creationId xmlns:a16="http://schemas.microsoft.com/office/drawing/2014/main" id="{BFFD7CF8-FD4D-4E82-B9CB-C3FD016D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73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59">
                <a:extLst>
                  <a:ext uri="{FF2B5EF4-FFF2-40B4-BE49-F238E27FC236}">
                    <a16:creationId xmlns:a16="http://schemas.microsoft.com/office/drawing/2014/main" id="{646D1B18-016F-4977-ACCF-C4D140248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3523" y="5838295"/>
                <a:ext cx="293418" cy="96631"/>
              </a:xfrm>
              <a:custGeom>
                <a:avLst/>
                <a:gdLst>
                  <a:gd name="T0" fmla="*/ 146 w 176"/>
                  <a:gd name="T1" fmla="*/ 58 h 58"/>
                  <a:gd name="T2" fmla="*/ 30 w 176"/>
                  <a:gd name="T3" fmla="*/ 58 h 58"/>
                  <a:gd name="T4" fmla="*/ 0 w 176"/>
                  <a:gd name="T5" fmla="*/ 29 h 58"/>
                  <a:gd name="T6" fmla="*/ 30 w 176"/>
                  <a:gd name="T7" fmla="*/ 0 h 58"/>
                  <a:gd name="T8" fmla="*/ 146 w 176"/>
                  <a:gd name="T9" fmla="*/ 0 h 58"/>
                  <a:gd name="T10" fmla="*/ 176 w 176"/>
                  <a:gd name="T11" fmla="*/ 29 h 58"/>
                  <a:gd name="T12" fmla="*/ 146 w 176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58">
                    <a:moveTo>
                      <a:pt x="146" y="58"/>
                    </a:moveTo>
                    <a:cubicBezTo>
                      <a:pt x="30" y="58"/>
                      <a:pt x="30" y="58"/>
                      <a:pt x="30" y="58"/>
                    </a:cubicBezTo>
                    <a:cubicBezTo>
                      <a:pt x="14" y="58"/>
                      <a:pt x="0" y="45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2" y="0"/>
                      <a:pt x="176" y="13"/>
                      <a:pt x="176" y="29"/>
                    </a:cubicBezTo>
                    <a:cubicBezTo>
                      <a:pt x="176" y="45"/>
                      <a:pt x="162" y="58"/>
                      <a:pt x="146" y="5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60">
                <a:extLst>
                  <a:ext uri="{FF2B5EF4-FFF2-40B4-BE49-F238E27FC236}">
                    <a16:creationId xmlns:a16="http://schemas.microsoft.com/office/drawing/2014/main" id="{2071AE7F-AFB4-427A-86BE-721B0E68C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6187" y="5707809"/>
                <a:ext cx="65596" cy="162226"/>
              </a:xfrm>
              <a:custGeom>
                <a:avLst/>
                <a:gdLst>
                  <a:gd name="T0" fmla="*/ 93 w 93"/>
                  <a:gd name="T1" fmla="*/ 230 h 230"/>
                  <a:gd name="T2" fmla="*/ 0 w 93"/>
                  <a:gd name="T3" fmla="*/ 185 h 230"/>
                  <a:gd name="T4" fmla="*/ 0 w 93"/>
                  <a:gd name="T5" fmla="*/ 45 h 230"/>
                  <a:gd name="T6" fmla="*/ 93 w 93"/>
                  <a:gd name="T7" fmla="*/ 0 h 230"/>
                  <a:gd name="T8" fmla="*/ 93 w 93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30">
                    <a:moveTo>
                      <a:pt x="93" y="230"/>
                    </a:moveTo>
                    <a:lnTo>
                      <a:pt x="0" y="185"/>
                    </a:lnTo>
                    <a:lnTo>
                      <a:pt x="0" y="45"/>
                    </a:lnTo>
                    <a:lnTo>
                      <a:pt x="93" y="0"/>
                    </a:lnTo>
                    <a:lnTo>
                      <a:pt x="93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33D13642-320E-47DC-9902-46032FF4C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3366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62">
                <a:extLst>
                  <a:ext uri="{FF2B5EF4-FFF2-40B4-BE49-F238E27FC236}">
                    <a16:creationId xmlns:a16="http://schemas.microsoft.com/office/drawing/2014/main" id="{74765247-45C5-4CD1-AF5C-49B9FF7BA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680" y="5707809"/>
                <a:ext cx="64890" cy="162226"/>
              </a:xfrm>
              <a:custGeom>
                <a:avLst/>
                <a:gdLst>
                  <a:gd name="T0" fmla="*/ 0 w 92"/>
                  <a:gd name="T1" fmla="*/ 230 h 230"/>
                  <a:gd name="T2" fmla="*/ 92 w 92"/>
                  <a:gd name="T3" fmla="*/ 185 h 230"/>
                  <a:gd name="T4" fmla="*/ 92 w 92"/>
                  <a:gd name="T5" fmla="*/ 45 h 230"/>
                  <a:gd name="T6" fmla="*/ 0 w 92"/>
                  <a:gd name="T7" fmla="*/ 0 h 230"/>
                  <a:gd name="T8" fmla="*/ 0 w 92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30">
                    <a:moveTo>
                      <a:pt x="0" y="230"/>
                    </a:moveTo>
                    <a:lnTo>
                      <a:pt x="92" y="185"/>
                    </a:lnTo>
                    <a:lnTo>
                      <a:pt x="92" y="45"/>
                    </a:lnTo>
                    <a:lnTo>
                      <a:pt x="0" y="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63">
                <a:extLst>
                  <a:ext uri="{FF2B5EF4-FFF2-40B4-BE49-F238E27FC236}">
                    <a16:creationId xmlns:a16="http://schemas.microsoft.com/office/drawing/2014/main" id="{593937B8-262D-482A-849A-24B14FB6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2207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5A444C-CD5B-40A3-89BD-AB95BACA4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6033" y="5288280"/>
              <a:ext cx="0" cy="273571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47">
              <a:extLst>
                <a:ext uri="{FF2B5EF4-FFF2-40B4-BE49-F238E27FC236}">
                  <a16:creationId xmlns:a16="http://schemas.microsoft.com/office/drawing/2014/main" id="{4BA80EEB-9D7B-445B-994F-9C300A1BE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141" y="6024906"/>
              <a:ext cx="817008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Message sent 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to Chatbot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1FA27A6-9A46-4F5A-A71F-799E39C8059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643" y="5200650"/>
              <a:ext cx="0" cy="299085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1DAD06F6-E831-478D-82A1-8E31B005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179" y="4803978"/>
              <a:ext cx="466929" cy="46834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C3B1B7-EFB5-4478-AB43-D6148BA8F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2145" y="4841872"/>
              <a:ext cx="116716" cy="30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604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6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?</a:t>
              </a:r>
              <a:endParaRPr kumimoji="0" lang="en-US" altLang="en-US" sz="88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A28D600-5EA9-4EE3-A4E2-B85BBE6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7174261" y="5726114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FB8A53B-4044-4A06-93A8-EC7235E4C28B}"/>
                </a:ext>
              </a:extLst>
            </p:cNvPr>
            <p:cNvGrpSpPr/>
            <p:nvPr/>
          </p:nvGrpSpPr>
          <p:grpSpPr>
            <a:xfrm>
              <a:off x="6685778" y="5466284"/>
              <a:ext cx="493731" cy="452823"/>
              <a:chOff x="10483366" y="5527244"/>
              <a:chExt cx="493731" cy="452823"/>
            </a:xfrm>
          </p:grpSpPr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80C0CEBB-762F-4714-B388-E3BCE027A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6642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53">
                <a:extLst>
                  <a:ext uri="{FF2B5EF4-FFF2-40B4-BE49-F238E27FC236}">
                    <a16:creationId xmlns:a16="http://schemas.microsoft.com/office/drawing/2014/main" id="{140A4631-B0B9-42FA-827E-C959F3512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5483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54">
                <a:extLst>
                  <a:ext uri="{FF2B5EF4-FFF2-40B4-BE49-F238E27FC236}">
                    <a16:creationId xmlns:a16="http://schemas.microsoft.com/office/drawing/2014/main" id="{72530242-2C69-49C2-A422-320C0D0A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1783" y="5622464"/>
                <a:ext cx="356897" cy="35760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Oval 55">
                <a:extLst>
                  <a:ext uri="{FF2B5EF4-FFF2-40B4-BE49-F238E27FC236}">
                    <a16:creationId xmlns:a16="http://schemas.microsoft.com/office/drawing/2014/main" id="{AE12760B-F3C8-4796-A1AC-BF9BD33BF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3523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56">
                <a:extLst>
                  <a:ext uri="{FF2B5EF4-FFF2-40B4-BE49-F238E27FC236}">
                    <a16:creationId xmlns:a16="http://schemas.microsoft.com/office/drawing/2014/main" id="{9A66709C-44A6-4342-B655-BF3140BB0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3146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Oval 57">
                <a:extLst>
                  <a:ext uri="{FF2B5EF4-FFF2-40B4-BE49-F238E27FC236}">
                    <a16:creationId xmlns:a16="http://schemas.microsoft.com/office/drawing/2014/main" id="{A1E3B290-1D10-4AF8-BFED-CA9166A78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7159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Oval 58">
                <a:extLst>
                  <a:ext uri="{FF2B5EF4-FFF2-40B4-BE49-F238E27FC236}">
                    <a16:creationId xmlns:a16="http://schemas.microsoft.com/office/drawing/2014/main" id="{7F61C2D2-6136-44A6-9E1C-AA1593B3A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73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59">
                <a:extLst>
                  <a:ext uri="{FF2B5EF4-FFF2-40B4-BE49-F238E27FC236}">
                    <a16:creationId xmlns:a16="http://schemas.microsoft.com/office/drawing/2014/main" id="{8323A036-C4F6-4C78-91F9-175D09089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3523" y="5838295"/>
                <a:ext cx="293418" cy="96631"/>
              </a:xfrm>
              <a:custGeom>
                <a:avLst/>
                <a:gdLst>
                  <a:gd name="T0" fmla="*/ 146 w 176"/>
                  <a:gd name="T1" fmla="*/ 58 h 58"/>
                  <a:gd name="T2" fmla="*/ 30 w 176"/>
                  <a:gd name="T3" fmla="*/ 58 h 58"/>
                  <a:gd name="T4" fmla="*/ 0 w 176"/>
                  <a:gd name="T5" fmla="*/ 29 h 58"/>
                  <a:gd name="T6" fmla="*/ 30 w 176"/>
                  <a:gd name="T7" fmla="*/ 0 h 58"/>
                  <a:gd name="T8" fmla="*/ 146 w 176"/>
                  <a:gd name="T9" fmla="*/ 0 h 58"/>
                  <a:gd name="T10" fmla="*/ 176 w 176"/>
                  <a:gd name="T11" fmla="*/ 29 h 58"/>
                  <a:gd name="T12" fmla="*/ 146 w 176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58">
                    <a:moveTo>
                      <a:pt x="146" y="58"/>
                    </a:moveTo>
                    <a:cubicBezTo>
                      <a:pt x="30" y="58"/>
                      <a:pt x="30" y="58"/>
                      <a:pt x="30" y="58"/>
                    </a:cubicBezTo>
                    <a:cubicBezTo>
                      <a:pt x="14" y="58"/>
                      <a:pt x="0" y="45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2" y="0"/>
                      <a:pt x="176" y="13"/>
                      <a:pt x="176" y="29"/>
                    </a:cubicBezTo>
                    <a:cubicBezTo>
                      <a:pt x="176" y="45"/>
                      <a:pt x="162" y="58"/>
                      <a:pt x="146" y="5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60">
                <a:extLst>
                  <a:ext uri="{FF2B5EF4-FFF2-40B4-BE49-F238E27FC236}">
                    <a16:creationId xmlns:a16="http://schemas.microsoft.com/office/drawing/2014/main" id="{5FC2E09B-9238-45F5-A172-ADE45D9E9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6187" y="5707809"/>
                <a:ext cx="65596" cy="162226"/>
              </a:xfrm>
              <a:custGeom>
                <a:avLst/>
                <a:gdLst>
                  <a:gd name="T0" fmla="*/ 93 w 93"/>
                  <a:gd name="T1" fmla="*/ 230 h 230"/>
                  <a:gd name="T2" fmla="*/ 0 w 93"/>
                  <a:gd name="T3" fmla="*/ 185 h 230"/>
                  <a:gd name="T4" fmla="*/ 0 w 93"/>
                  <a:gd name="T5" fmla="*/ 45 h 230"/>
                  <a:gd name="T6" fmla="*/ 93 w 93"/>
                  <a:gd name="T7" fmla="*/ 0 h 230"/>
                  <a:gd name="T8" fmla="*/ 93 w 93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30">
                    <a:moveTo>
                      <a:pt x="93" y="230"/>
                    </a:moveTo>
                    <a:lnTo>
                      <a:pt x="0" y="185"/>
                    </a:lnTo>
                    <a:lnTo>
                      <a:pt x="0" y="45"/>
                    </a:lnTo>
                    <a:lnTo>
                      <a:pt x="93" y="0"/>
                    </a:lnTo>
                    <a:lnTo>
                      <a:pt x="93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61">
                <a:extLst>
                  <a:ext uri="{FF2B5EF4-FFF2-40B4-BE49-F238E27FC236}">
                    <a16:creationId xmlns:a16="http://schemas.microsoft.com/office/drawing/2014/main" id="{9562210A-CB41-4778-BAC6-2EAE4EBFB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3366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62">
                <a:extLst>
                  <a:ext uri="{FF2B5EF4-FFF2-40B4-BE49-F238E27FC236}">
                    <a16:creationId xmlns:a16="http://schemas.microsoft.com/office/drawing/2014/main" id="{30DEFAD5-7282-4169-9DB0-A819C946A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680" y="5707809"/>
                <a:ext cx="64890" cy="162226"/>
              </a:xfrm>
              <a:custGeom>
                <a:avLst/>
                <a:gdLst>
                  <a:gd name="T0" fmla="*/ 0 w 92"/>
                  <a:gd name="T1" fmla="*/ 230 h 230"/>
                  <a:gd name="T2" fmla="*/ 92 w 92"/>
                  <a:gd name="T3" fmla="*/ 185 h 230"/>
                  <a:gd name="T4" fmla="*/ 92 w 92"/>
                  <a:gd name="T5" fmla="*/ 45 h 230"/>
                  <a:gd name="T6" fmla="*/ 0 w 92"/>
                  <a:gd name="T7" fmla="*/ 0 h 230"/>
                  <a:gd name="T8" fmla="*/ 0 w 92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30">
                    <a:moveTo>
                      <a:pt x="0" y="230"/>
                    </a:moveTo>
                    <a:lnTo>
                      <a:pt x="92" y="185"/>
                    </a:lnTo>
                    <a:lnTo>
                      <a:pt x="92" y="45"/>
                    </a:lnTo>
                    <a:lnTo>
                      <a:pt x="0" y="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63">
                <a:extLst>
                  <a:ext uri="{FF2B5EF4-FFF2-40B4-BE49-F238E27FC236}">
                    <a16:creationId xmlns:a16="http://schemas.microsoft.com/office/drawing/2014/main" id="{A367464B-459C-4DAD-B7B7-40BBEE056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2207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E54FA50-290E-4EC7-A62A-A6411C71E159}"/>
                </a:ext>
              </a:extLst>
            </p:cNvPr>
            <p:cNvSpPr/>
            <p:nvPr/>
          </p:nvSpPr>
          <p:spPr bwMode="auto">
            <a:xfrm>
              <a:off x="7914489" y="5222881"/>
              <a:ext cx="2452099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0131F48-EE61-4B32-B582-A5856AB6297B}"/>
                </a:ext>
              </a:extLst>
            </p:cNvPr>
            <p:cNvGrpSpPr/>
            <p:nvPr/>
          </p:nvGrpSpPr>
          <p:grpSpPr>
            <a:xfrm>
              <a:off x="7917950" y="5107427"/>
              <a:ext cx="452260" cy="417074"/>
              <a:chOff x="7989965" y="5173839"/>
              <a:chExt cx="308230" cy="28424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F1DB662-0CC8-454A-BBCC-8CB30E8296B9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2CE73BC-26A2-404C-8D3A-FB4FD168387C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37" name="Freeform 17">
                  <a:extLst>
                    <a:ext uri="{FF2B5EF4-FFF2-40B4-BE49-F238E27FC236}">
                      <a16:creationId xmlns:a16="http://schemas.microsoft.com/office/drawing/2014/main" id="{380E7EFC-238B-4BFC-BFA1-3CE2F2515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19350A35-76BE-4A7F-B6C2-4D2897B04DFF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35" name="Freeform 15">
                    <a:extLst>
                      <a:ext uri="{FF2B5EF4-FFF2-40B4-BE49-F238E27FC236}">
                        <a16:creationId xmlns:a16="http://schemas.microsoft.com/office/drawing/2014/main" id="{50C61E6E-74C6-46DC-B890-2BEBE1BF02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16">
                    <a:extLst>
                      <a:ext uri="{FF2B5EF4-FFF2-40B4-BE49-F238E27FC236}">
                        <a16:creationId xmlns:a16="http://schemas.microsoft.com/office/drawing/2014/main" id="{4FE5190D-3F8F-4441-A893-0E23DB249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 19">
                    <a:extLst>
                      <a:ext uri="{FF2B5EF4-FFF2-40B4-BE49-F238E27FC236}">
                        <a16:creationId xmlns:a16="http://schemas.microsoft.com/office/drawing/2014/main" id="{6A373F91-1126-41FC-B4BB-C9932F2F48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48967FB-0D5C-4677-8177-A8ACFF927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851" y="5726114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7">
              <a:extLst>
                <a:ext uri="{FF2B5EF4-FFF2-40B4-BE49-F238E27FC236}">
                  <a16:creationId xmlns:a16="http://schemas.microsoft.com/office/drawing/2014/main" id="{DD4518B0-AE6A-469D-88D8-F86436593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88" y="6260060"/>
              <a:ext cx="2090101" cy="15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Cortana Analytics answers questions</a:t>
              </a:r>
            </a:p>
          </p:txBody>
        </p:sp>
        <p:grpSp>
          <p:nvGrpSpPr>
            <p:cNvPr id="120" name="cortana">
              <a:extLst>
                <a:ext uri="{FF2B5EF4-FFF2-40B4-BE49-F238E27FC236}">
                  <a16:creationId xmlns:a16="http://schemas.microsoft.com/office/drawing/2014/main" id="{59B4AE92-3451-4ECC-B030-F171B3FD4B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23521" y="5516351"/>
              <a:ext cx="393700" cy="393700"/>
              <a:chOff x="2059" y="1500"/>
              <a:chExt cx="248" cy="248"/>
            </a:xfrm>
            <a:solidFill>
              <a:srgbClr val="525252"/>
            </a:solidFill>
          </p:grpSpPr>
          <p:sp>
            <p:nvSpPr>
              <p:cNvPr id="121" name="Freeform 21">
                <a:extLst>
                  <a:ext uri="{FF2B5EF4-FFF2-40B4-BE49-F238E27FC236}">
                    <a16:creationId xmlns:a16="http://schemas.microsoft.com/office/drawing/2014/main" id="{541890B4-2705-498C-B2E8-C1696F3DF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9" y="1500"/>
                <a:ext cx="248" cy="248"/>
              </a:xfrm>
              <a:custGeom>
                <a:avLst/>
                <a:gdLst>
                  <a:gd name="T0" fmla="*/ 171 w 342"/>
                  <a:gd name="T1" fmla="*/ 319 h 342"/>
                  <a:gd name="T2" fmla="*/ 131 w 342"/>
                  <a:gd name="T3" fmla="*/ 313 h 342"/>
                  <a:gd name="T4" fmla="*/ 96 w 342"/>
                  <a:gd name="T5" fmla="*/ 299 h 342"/>
                  <a:gd name="T6" fmla="*/ 67 w 342"/>
                  <a:gd name="T7" fmla="*/ 275 h 342"/>
                  <a:gd name="T8" fmla="*/ 43 w 342"/>
                  <a:gd name="T9" fmla="*/ 245 h 342"/>
                  <a:gd name="T10" fmla="*/ 29 w 342"/>
                  <a:gd name="T11" fmla="*/ 211 h 342"/>
                  <a:gd name="T12" fmla="*/ 23 w 342"/>
                  <a:gd name="T13" fmla="*/ 171 h 342"/>
                  <a:gd name="T14" fmla="*/ 29 w 342"/>
                  <a:gd name="T15" fmla="*/ 132 h 342"/>
                  <a:gd name="T16" fmla="*/ 43 w 342"/>
                  <a:gd name="T17" fmla="*/ 97 h 342"/>
                  <a:gd name="T18" fmla="*/ 67 w 342"/>
                  <a:gd name="T19" fmla="*/ 67 h 342"/>
                  <a:gd name="T20" fmla="*/ 96 w 342"/>
                  <a:gd name="T21" fmla="*/ 44 h 342"/>
                  <a:gd name="T22" fmla="*/ 131 w 342"/>
                  <a:gd name="T23" fmla="*/ 29 h 342"/>
                  <a:gd name="T24" fmla="*/ 171 w 342"/>
                  <a:gd name="T25" fmla="*/ 24 h 342"/>
                  <a:gd name="T26" fmla="*/ 210 w 342"/>
                  <a:gd name="T27" fmla="*/ 29 h 342"/>
                  <a:gd name="T28" fmla="*/ 244 w 342"/>
                  <a:gd name="T29" fmla="*/ 44 h 342"/>
                  <a:gd name="T30" fmla="*/ 275 w 342"/>
                  <a:gd name="T31" fmla="*/ 67 h 342"/>
                  <a:gd name="T32" fmla="*/ 298 w 342"/>
                  <a:gd name="T33" fmla="*/ 97 h 342"/>
                  <a:gd name="T34" fmla="*/ 313 w 342"/>
                  <a:gd name="T35" fmla="*/ 132 h 342"/>
                  <a:gd name="T36" fmla="*/ 318 w 342"/>
                  <a:gd name="T37" fmla="*/ 171 h 342"/>
                  <a:gd name="T38" fmla="*/ 313 w 342"/>
                  <a:gd name="T39" fmla="*/ 211 h 342"/>
                  <a:gd name="T40" fmla="*/ 298 w 342"/>
                  <a:gd name="T41" fmla="*/ 245 h 342"/>
                  <a:gd name="T42" fmla="*/ 275 w 342"/>
                  <a:gd name="T43" fmla="*/ 275 h 342"/>
                  <a:gd name="T44" fmla="*/ 244 w 342"/>
                  <a:gd name="T45" fmla="*/ 299 h 342"/>
                  <a:gd name="T46" fmla="*/ 210 w 342"/>
                  <a:gd name="T47" fmla="*/ 313 h 342"/>
                  <a:gd name="T48" fmla="*/ 171 w 342"/>
                  <a:gd name="T49" fmla="*/ 319 h 342"/>
                  <a:gd name="T50" fmla="*/ 171 w 342"/>
                  <a:gd name="T51" fmla="*/ 0 h 342"/>
                  <a:gd name="T52" fmla="*/ 125 w 342"/>
                  <a:gd name="T53" fmla="*/ 6 h 342"/>
                  <a:gd name="T54" fmla="*/ 85 w 342"/>
                  <a:gd name="T55" fmla="*/ 24 h 342"/>
                  <a:gd name="T56" fmla="*/ 50 w 342"/>
                  <a:gd name="T57" fmla="*/ 51 h 342"/>
                  <a:gd name="T58" fmla="*/ 23 w 342"/>
                  <a:gd name="T59" fmla="*/ 85 h 342"/>
                  <a:gd name="T60" fmla="*/ 5 w 342"/>
                  <a:gd name="T61" fmla="*/ 126 h 342"/>
                  <a:gd name="T62" fmla="*/ 0 w 342"/>
                  <a:gd name="T63" fmla="*/ 171 h 342"/>
                  <a:gd name="T64" fmla="*/ 5 w 342"/>
                  <a:gd name="T65" fmla="*/ 216 h 342"/>
                  <a:gd name="T66" fmla="*/ 23 w 342"/>
                  <a:gd name="T67" fmla="*/ 257 h 342"/>
                  <a:gd name="T68" fmla="*/ 50 w 342"/>
                  <a:gd name="T69" fmla="*/ 292 h 342"/>
                  <a:gd name="T70" fmla="*/ 85 w 342"/>
                  <a:gd name="T71" fmla="*/ 319 h 342"/>
                  <a:gd name="T72" fmla="*/ 125 w 342"/>
                  <a:gd name="T73" fmla="*/ 336 h 342"/>
                  <a:gd name="T74" fmla="*/ 171 w 342"/>
                  <a:gd name="T75" fmla="*/ 342 h 342"/>
                  <a:gd name="T76" fmla="*/ 215 w 342"/>
                  <a:gd name="T77" fmla="*/ 336 h 342"/>
                  <a:gd name="T78" fmla="*/ 257 w 342"/>
                  <a:gd name="T79" fmla="*/ 319 h 342"/>
                  <a:gd name="T80" fmla="*/ 291 w 342"/>
                  <a:gd name="T81" fmla="*/ 292 h 342"/>
                  <a:gd name="T82" fmla="*/ 318 w 342"/>
                  <a:gd name="T83" fmla="*/ 257 h 342"/>
                  <a:gd name="T84" fmla="*/ 335 w 342"/>
                  <a:gd name="T85" fmla="*/ 216 h 342"/>
                  <a:gd name="T86" fmla="*/ 342 w 342"/>
                  <a:gd name="T87" fmla="*/ 171 h 342"/>
                  <a:gd name="T88" fmla="*/ 335 w 342"/>
                  <a:gd name="T89" fmla="*/ 126 h 342"/>
                  <a:gd name="T90" fmla="*/ 318 w 342"/>
                  <a:gd name="T91" fmla="*/ 85 h 342"/>
                  <a:gd name="T92" fmla="*/ 291 w 342"/>
                  <a:gd name="T93" fmla="*/ 51 h 342"/>
                  <a:gd name="T94" fmla="*/ 257 w 342"/>
                  <a:gd name="T95" fmla="*/ 24 h 342"/>
                  <a:gd name="T96" fmla="*/ 215 w 342"/>
                  <a:gd name="T97" fmla="*/ 6 h 342"/>
                  <a:gd name="T98" fmla="*/ 171 w 342"/>
                  <a:gd name="T99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2" h="342">
                    <a:moveTo>
                      <a:pt x="171" y="319"/>
                    </a:moveTo>
                    <a:cubicBezTo>
                      <a:pt x="157" y="319"/>
                      <a:pt x="144" y="317"/>
                      <a:pt x="131" y="313"/>
                    </a:cubicBezTo>
                    <a:cubicBezTo>
                      <a:pt x="119" y="310"/>
                      <a:pt x="107" y="304"/>
                      <a:pt x="96" y="299"/>
                    </a:cubicBezTo>
                    <a:cubicBezTo>
                      <a:pt x="86" y="292"/>
                      <a:pt x="76" y="284"/>
                      <a:pt x="67" y="275"/>
                    </a:cubicBezTo>
                    <a:cubicBezTo>
                      <a:pt x="58" y="266"/>
                      <a:pt x="50" y="256"/>
                      <a:pt x="43" y="245"/>
                    </a:cubicBezTo>
                    <a:cubicBezTo>
                      <a:pt x="36" y="235"/>
                      <a:pt x="32" y="223"/>
                      <a:pt x="29" y="211"/>
                    </a:cubicBezTo>
                    <a:cubicBezTo>
                      <a:pt x="25" y="198"/>
                      <a:pt x="23" y="185"/>
                      <a:pt x="23" y="171"/>
                    </a:cubicBezTo>
                    <a:cubicBezTo>
                      <a:pt x="23" y="158"/>
                      <a:pt x="25" y="145"/>
                      <a:pt x="29" y="132"/>
                    </a:cubicBezTo>
                    <a:cubicBezTo>
                      <a:pt x="32" y="120"/>
                      <a:pt x="36" y="108"/>
                      <a:pt x="43" y="97"/>
                    </a:cubicBezTo>
                    <a:cubicBezTo>
                      <a:pt x="50" y="86"/>
                      <a:pt x="58" y="76"/>
                      <a:pt x="67" y="67"/>
                    </a:cubicBezTo>
                    <a:cubicBezTo>
                      <a:pt x="76" y="58"/>
                      <a:pt x="86" y="51"/>
                      <a:pt x="96" y="44"/>
                    </a:cubicBezTo>
                    <a:cubicBezTo>
                      <a:pt x="107" y="37"/>
                      <a:pt x="119" y="33"/>
                      <a:pt x="131" y="29"/>
                    </a:cubicBezTo>
                    <a:cubicBezTo>
                      <a:pt x="144" y="26"/>
                      <a:pt x="157" y="24"/>
                      <a:pt x="171" y="24"/>
                    </a:cubicBezTo>
                    <a:cubicBezTo>
                      <a:pt x="184" y="24"/>
                      <a:pt x="197" y="26"/>
                      <a:pt x="210" y="29"/>
                    </a:cubicBezTo>
                    <a:cubicBezTo>
                      <a:pt x="222" y="33"/>
                      <a:pt x="234" y="37"/>
                      <a:pt x="244" y="44"/>
                    </a:cubicBezTo>
                    <a:cubicBezTo>
                      <a:pt x="256" y="51"/>
                      <a:pt x="266" y="58"/>
                      <a:pt x="275" y="67"/>
                    </a:cubicBezTo>
                    <a:cubicBezTo>
                      <a:pt x="283" y="76"/>
                      <a:pt x="291" y="86"/>
                      <a:pt x="298" y="97"/>
                    </a:cubicBezTo>
                    <a:cubicBezTo>
                      <a:pt x="304" y="108"/>
                      <a:pt x="309" y="120"/>
                      <a:pt x="313" y="132"/>
                    </a:cubicBezTo>
                    <a:cubicBezTo>
                      <a:pt x="316" y="145"/>
                      <a:pt x="318" y="158"/>
                      <a:pt x="318" y="171"/>
                    </a:cubicBezTo>
                    <a:cubicBezTo>
                      <a:pt x="318" y="185"/>
                      <a:pt x="316" y="198"/>
                      <a:pt x="313" y="211"/>
                    </a:cubicBezTo>
                    <a:cubicBezTo>
                      <a:pt x="309" y="223"/>
                      <a:pt x="304" y="235"/>
                      <a:pt x="298" y="245"/>
                    </a:cubicBezTo>
                    <a:cubicBezTo>
                      <a:pt x="291" y="256"/>
                      <a:pt x="283" y="266"/>
                      <a:pt x="275" y="275"/>
                    </a:cubicBezTo>
                    <a:cubicBezTo>
                      <a:pt x="266" y="284"/>
                      <a:pt x="256" y="292"/>
                      <a:pt x="244" y="299"/>
                    </a:cubicBezTo>
                    <a:cubicBezTo>
                      <a:pt x="234" y="304"/>
                      <a:pt x="222" y="310"/>
                      <a:pt x="210" y="313"/>
                    </a:cubicBezTo>
                    <a:cubicBezTo>
                      <a:pt x="197" y="317"/>
                      <a:pt x="184" y="319"/>
                      <a:pt x="171" y="319"/>
                    </a:cubicBezTo>
                    <a:moveTo>
                      <a:pt x="171" y="0"/>
                    </a:moveTo>
                    <a:cubicBezTo>
                      <a:pt x="155" y="0"/>
                      <a:pt x="139" y="3"/>
                      <a:pt x="125" y="6"/>
                    </a:cubicBezTo>
                    <a:cubicBezTo>
                      <a:pt x="110" y="10"/>
                      <a:pt x="97" y="16"/>
                      <a:pt x="85" y="24"/>
                    </a:cubicBezTo>
                    <a:cubicBezTo>
                      <a:pt x="71" y="32"/>
                      <a:pt x="60" y="41"/>
                      <a:pt x="50" y="51"/>
                    </a:cubicBezTo>
                    <a:cubicBezTo>
                      <a:pt x="40" y="61"/>
                      <a:pt x="31" y="72"/>
                      <a:pt x="23" y="85"/>
                    </a:cubicBezTo>
                    <a:cubicBezTo>
                      <a:pt x="15" y="98"/>
                      <a:pt x="10" y="111"/>
                      <a:pt x="5" y="126"/>
                    </a:cubicBezTo>
                    <a:cubicBezTo>
                      <a:pt x="2" y="140"/>
                      <a:pt x="0" y="156"/>
                      <a:pt x="0" y="171"/>
                    </a:cubicBezTo>
                    <a:cubicBezTo>
                      <a:pt x="0" y="187"/>
                      <a:pt x="2" y="202"/>
                      <a:pt x="5" y="216"/>
                    </a:cubicBezTo>
                    <a:cubicBezTo>
                      <a:pt x="10" y="231"/>
                      <a:pt x="15" y="245"/>
                      <a:pt x="23" y="257"/>
                    </a:cubicBezTo>
                    <a:cubicBezTo>
                      <a:pt x="31" y="270"/>
                      <a:pt x="40" y="282"/>
                      <a:pt x="50" y="292"/>
                    </a:cubicBezTo>
                    <a:cubicBezTo>
                      <a:pt x="60" y="302"/>
                      <a:pt x="71" y="311"/>
                      <a:pt x="85" y="319"/>
                    </a:cubicBezTo>
                    <a:cubicBezTo>
                      <a:pt x="97" y="326"/>
                      <a:pt x="110" y="332"/>
                      <a:pt x="125" y="336"/>
                    </a:cubicBezTo>
                    <a:cubicBezTo>
                      <a:pt x="139" y="340"/>
                      <a:pt x="155" y="342"/>
                      <a:pt x="171" y="342"/>
                    </a:cubicBezTo>
                    <a:cubicBezTo>
                      <a:pt x="186" y="342"/>
                      <a:pt x="201" y="340"/>
                      <a:pt x="215" y="336"/>
                    </a:cubicBezTo>
                    <a:cubicBezTo>
                      <a:pt x="230" y="332"/>
                      <a:pt x="244" y="326"/>
                      <a:pt x="257" y="319"/>
                    </a:cubicBezTo>
                    <a:cubicBezTo>
                      <a:pt x="269" y="311"/>
                      <a:pt x="281" y="302"/>
                      <a:pt x="291" y="292"/>
                    </a:cubicBezTo>
                    <a:cubicBezTo>
                      <a:pt x="301" y="282"/>
                      <a:pt x="310" y="270"/>
                      <a:pt x="318" y="257"/>
                    </a:cubicBezTo>
                    <a:cubicBezTo>
                      <a:pt x="325" y="245"/>
                      <a:pt x="332" y="231"/>
                      <a:pt x="335" y="216"/>
                    </a:cubicBezTo>
                    <a:cubicBezTo>
                      <a:pt x="339" y="202"/>
                      <a:pt x="342" y="187"/>
                      <a:pt x="342" y="171"/>
                    </a:cubicBezTo>
                    <a:cubicBezTo>
                      <a:pt x="342" y="156"/>
                      <a:pt x="339" y="140"/>
                      <a:pt x="335" y="126"/>
                    </a:cubicBezTo>
                    <a:cubicBezTo>
                      <a:pt x="332" y="111"/>
                      <a:pt x="325" y="98"/>
                      <a:pt x="318" y="85"/>
                    </a:cubicBezTo>
                    <a:cubicBezTo>
                      <a:pt x="310" y="72"/>
                      <a:pt x="301" y="61"/>
                      <a:pt x="291" y="51"/>
                    </a:cubicBezTo>
                    <a:cubicBezTo>
                      <a:pt x="281" y="41"/>
                      <a:pt x="269" y="32"/>
                      <a:pt x="257" y="24"/>
                    </a:cubicBezTo>
                    <a:cubicBezTo>
                      <a:pt x="244" y="16"/>
                      <a:pt x="230" y="10"/>
                      <a:pt x="215" y="6"/>
                    </a:cubicBezTo>
                    <a:cubicBezTo>
                      <a:pt x="201" y="3"/>
                      <a:pt x="186" y="0"/>
                      <a:pt x="171" y="0"/>
                    </a:cubicBezTo>
                  </a:path>
                </a:pathLst>
              </a:custGeom>
              <a:solidFill>
                <a:schemeClr val="accent3">
                  <a:alpha val="41961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EDE6C01A-D47D-4F53-BF40-C0D949312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2" y="1515"/>
                <a:ext cx="220" cy="219"/>
              </a:xfrm>
              <a:custGeom>
                <a:avLst/>
                <a:gdLst>
                  <a:gd name="T0" fmla="*/ 152 w 303"/>
                  <a:gd name="T1" fmla="*/ 0 h 303"/>
                  <a:gd name="T2" fmla="*/ 191 w 303"/>
                  <a:gd name="T3" fmla="*/ 6 h 303"/>
                  <a:gd name="T4" fmla="*/ 227 w 303"/>
                  <a:gd name="T5" fmla="*/ 20 h 303"/>
                  <a:gd name="T6" fmla="*/ 258 w 303"/>
                  <a:gd name="T7" fmla="*/ 44 h 303"/>
                  <a:gd name="T8" fmla="*/ 282 w 303"/>
                  <a:gd name="T9" fmla="*/ 75 h 303"/>
                  <a:gd name="T10" fmla="*/ 297 w 303"/>
                  <a:gd name="T11" fmla="*/ 111 h 303"/>
                  <a:gd name="T12" fmla="*/ 303 w 303"/>
                  <a:gd name="T13" fmla="*/ 151 h 303"/>
                  <a:gd name="T14" fmla="*/ 297 w 303"/>
                  <a:gd name="T15" fmla="*/ 191 h 303"/>
                  <a:gd name="T16" fmla="*/ 282 w 303"/>
                  <a:gd name="T17" fmla="*/ 227 h 303"/>
                  <a:gd name="T18" fmla="*/ 258 w 303"/>
                  <a:gd name="T19" fmla="*/ 258 h 303"/>
                  <a:gd name="T20" fmla="*/ 227 w 303"/>
                  <a:gd name="T21" fmla="*/ 281 h 303"/>
                  <a:gd name="T22" fmla="*/ 191 w 303"/>
                  <a:gd name="T23" fmla="*/ 297 h 303"/>
                  <a:gd name="T24" fmla="*/ 152 w 303"/>
                  <a:gd name="T25" fmla="*/ 303 h 303"/>
                  <a:gd name="T26" fmla="*/ 111 w 303"/>
                  <a:gd name="T27" fmla="*/ 297 h 303"/>
                  <a:gd name="T28" fmla="*/ 75 w 303"/>
                  <a:gd name="T29" fmla="*/ 281 h 303"/>
                  <a:gd name="T30" fmla="*/ 44 w 303"/>
                  <a:gd name="T31" fmla="*/ 258 h 303"/>
                  <a:gd name="T32" fmla="*/ 21 w 303"/>
                  <a:gd name="T33" fmla="*/ 227 h 303"/>
                  <a:gd name="T34" fmla="*/ 6 w 303"/>
                  <a:gd name="T35" fmla="*/ 191 h 303"/>
                  <a:gd name="T36" fmla="*/ 0 w 303"/>
                  <a:gd name="T37" fmla="*/ 151 h 303"/>
                  <a:gd name="T38" fmla="*/ 6 w 303"/>
                  <a:gd name="T39" fmla="*/ 111 h 303"/>
                  <a:gd name="T40" fmla="*/ 21 w 303"/>
                  <a:gd name="T41" fmla="*/ 75 h 303"/>
                  <a:gd name="T42" fmla="*/ 44 w 303"/>
                  <a:gd name="T43" fmla="*/ 44 h 303"/>
                  <a:gd name="T44" fmla="*/ 75 w 303"/>
                  <a:gd name="T45" fmla="*/ 20 h 303"/>
                  <a:gd name="T46" fmla="*/ 111 w 303"/>
                  <a:gd name="T47" fmla="*/ 6 h 303"/>
                  <a:gd name="T48" fmla="*/ 152 w 303"/>
                  <a:gd name="T49" fmla="*/ 0 h 303"/>
                  <a:gd name="T50" fmla="*/ 152 w 303"/>
                  <a:gd name="T51" fmla="*/ 272 h 303"/>
                  <a:gd name="T52" fmla="*/ 183 w 303"/>
                  <a:gd name="T53" fmla="*/ 269 h 303"/>
                  <a:gd name="T54" fmla="*/ 213 w 303"/>
                  <a:gd name="T55" fmla="*/ 256 h 303"/>
                  <a:gd name="T56" fmla="*/ 237 w 303"/>
                  <a:gd name="T57" fmla="*/ 237 h 303"/>
                  <a:gd name="T58" fmla="*/ 257 w 303"/>
                  <a:gd name="T59" fmla="*/ 212 h 303"/>
                  <a:gd name="T60" fmla="*/ 269 w 303"/>
                  <a:gd name="T61" fmla="*/ 184 h 303"/>
                  <a:gd name="T62" fmla="*/ 272 w 303"/>
                  <a:gd name="T63" fmla="*/ 151 h 303"/>
                  <a:gd name="T64" fmla="*/ 269 w 303"/>
                  <a:gd name="T65" fmla="*/ 119 h 303"/>
                  <a:gd name="T66" fmla="*/ 257 w 303"/>
                  <a:gd name="T67" fmla="*/ 90 h 303"/>
                  <a:gd name="T68" fmla="*/ 237 w 303"/>
                  <a:gd name="T69" fmla="*/ 66 h 303"/>
                  <a:gd name="T70" fmla="*/ 213 w 303"/>
                  <a:gd name="T71" fmla="*/ 46 h 303"/>
                  <a:gd name="T72" fmla="*/ 183 w 303"/>
                  <a:gd name="T73" fmla="*/ 34 h 303"/>
                  <a:gd name="T74" fmla="*/ 152 w 303"/>
                  <a:gd name="T75" fmla="*/ 29 h 303"/>
                  <a:gd name="T76" fmla="*/ 119 w 303"/>
                  <a:gd name="T77" fmla="*/ 34 h 303"/>
                  <a:gd name="T78" fmla="*/ 91 w 303"/>
                  <a:gd name="T79" fmla="*/ 46 h 303"/>
                  <a:gd name="T80" fmla="*/ 66 w 303"/>
                  <a:gd name="T81" fmla="*/ 66 h 303"/>
                  <a:gd name="T82" fmla="*/ 47 w 303"/>
                  <a:gd name="T83" fmla="*/ 90 h 303"/>
                  <a:gd name="T84" fmla="*/ 34 w 303"/>
                  <a:gd name="T85" fmla="*/ 119 h 303"/>
                  <a:gd name="T86" fmla="*/ 30 w 303"/>
                  <a:gd name="T87" fmla="*/ 151 h 303"/>
                  <a:gd name="T88" fmla="*/ 34 w 303"/>
                  <a:gd name="T89" fmla="*/ 183 h 303"/>
                  <a:gd name="T90" fmla="*/ 47 w 303"/>
                  <a:gd name="T91" fmla="*/ 212 h 303"/>
                  <a:gd name="T92" fmla="*/ 66 w 303"/>
                  <a:gd name="T93" fmla="*/ 237 h 303"/>
                  <a:gd name="T94" fmla="*/ 91 w 303"/>
                  <a:gd name="T95" fmla="*/ 256 h 303"/>
                  <a:gd name="T96" fmla="*/ 119 w 303"/>
                  <a:gd name="T97" fmla="*/ 269 h 303"/>
                  <a:gd name="T98" fmla="*/ 152 w 303"/>
                  <a:gd name="T99" fmla="*/ 27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3" h="303">
                    <a:moveTo>
                      <a:pt x="152" y="0"/>
                    </a:moveTo>
                    <a:cubicBezTo>
                      <a:pt x="165" y="0"/>
                      <a:pt x="179" y="2"/>
                      <a:pt x="191" y="6"/>
                    </a:cubicBezTo>
                    <a:cubicBezTo>
                      <a:pt x="205" y="9"/>
                      <a:pt x="216" y="15"/>
                      <a:pt x="227" y="20"/>
                    </a:cubicBezTo>
                    <a:cubicBezTo>
                      <a:pt x="239" y="27"/>
                      <a:pt x="249" y="35"/>
                      <a:pt x="258" y="44"/>
                    </a:cubicBezTo>
                    <a:cubicBezTo>
                      <a:pt x="268" y="53"/>
                      <a:pt x="275" y="63"/>
                      <a:pt x="282" y="75"/>
                    </a:cubicBezTo>
                    <a:cubicBezTo>
                      <a:pt x="288" y="86"/>
                      <a:pt x="294" y="98"/>
                      <a:pt x="297" y="111"/>
                    </a:cubicBezTo>
                    <a:cubicBezTo>
                      <a:pt x="301" y="124"/>
                      <a:pt x="303" y="138"/>
                      <a:pt x="303" y="151"/>
                    </a:cubicBezTo>
                    <a:cubicBezTo>
                      <a:pt x="303" y="165"/>
                      <a:pt x="301" y="179"/>
                      <a:pt x="297" y="191"/>
                    </a:cubicBezTo>
                    <a:cubicBezTo>
                      <a:pt x="294" y="205"/>
                      <a:pt x="288" y="216"/>
                      <a:pt x="282" y="227"/>
                    </a:cubicBezTo>
                    <a:cubicBezTo>
                      <a:pt x="275" y="238"/>
                      <a:pt x="268" y="249"/>
                      <a:pt x="258" y="258"/>
                    </a:cubicBezTo>
                    <a:cubicBezTo>
                      <a:pt x="249" y="268"/>
                      <a:pt x="239" y="275"/>
                      <a:pt x="227" y="281"/>
                    </a:cubicBezTo>
                    <a:cubicBezTo>
                      <a:pt x="216" y="288"/>
                      <a:pt x="205" y="294"/>
                      <a:pt x="191" y="297"/>
                    </a:cubicBezTo>
                    <a:cubicBezTo>
                      <a:pt x="179" y="301"/>
                      <a:pt x="165" y="303"/>
                      <a:pt x="152" y="303"/>
                    </a:cubicBezTo>
                    <a:cubicBezTo>
                      <a:pt x="138" y="303"/>
                      <a:pt x="124" y="301"/>
                      <a:pt x="111" y="297"/>
                    </a:cubicBezTo>
                    <a:cubicBezTo>
                      <a:pt x="98" y="294"/>
                      <a:pt x="86" y="288"/>
                      <a:pt x="75" y="281"/>
                    </a:cubicBezTo>
                    <a:cubicBezTo>
                      <a:pt x="63" y="275"/>
                      <a:pt x="53" y="268"/>
                      <a:pt x="44" y="258"/>
                    </a:cubicBezTo>
                    <a:cubicBezTo>
                      <a:pt x="35" y="249"/>
                      <a:pt x="27" y="238"/>
                      <a:pt x="21" y="227"/>
                    </a:cubicBezTo>
                    <a:cubicBezTo>
                      <a:pt x="15" y="216"/>
                      <a:pt x="9" y="205"/>
                      <a:pt x="6" y="191"/>
                    </a:cubicBezTo>
                    <a:cubicBezTo>
                      <a:pt x="2" y="179"/>
                      <a:pt x="0" y="165"/>
                      <a:pt x="0" y="151"/>
                    </a:cubicBezTo>
                    <a:cubicBezTo>
                      <a:pt x="0" y="138"/>
                      <a:pt x="2" y="124"/>
                      <a:pt x="6" y="111"/>
                    </a:cubicBezTo>
                    <a:cubicBezTo>
                      <a:pt x="9" y="98"/>
                      <a:pt x="15" y="86"/>
                      <a:pt x="21" y="75"/>
                    </a:cubicBezTo>
                    <a:cubicBezTo>
                      <a:pt x="27" y="63"/>
                      <a:pt x="35" y="53"/>
                      <a:pt x="44" y="44"/>
                    </a:cubicBezTo>
                    <a:cubicBezTo>
                      <a:pt x="53" y="35"/>
                      <a:pt x="63" y="27"/>
                      <a:pt x="75" y="20"/>
                    </a:cubicBezTo>
                    <a:cubicBezTo>
                      <a:pt x="86" y="15"/>
                      <a:pt x="98" y="9"/>
                      <a:pt x="111" y="6"/>
                    </a:cubicBezTo>
                    <a:cubicBezTo>
                      <a:pt x="124" y="2"/>
                      <a:pt x="138" y="0"/>
                      <a:pt x="152" y="0"/>
                    </a:cubicBezTo>
                    <a:moveTo>
                      <a:pt x="152" y="272"/>
                    </a:moveTo>
                    <a:cubicBezTo>
                      <a:pt x="163" y="272"/>
                      <a:pt x="173" y="271"/>
                      <a:pt x="183" y="269"/>
                    </a:cubicBezTo>
                    <a:cubicBezTo>
                      <a:pt x="195" y="266"/>
                      <a:pt x="204" y="261"/>
                      <a:pt x="213" y="256"/>
                    </a:cubicBezTo>
                    <a:cubicBezTo>
                      <a:pt x="222" y="251"/>
                      <a:pt x="230" y="245"/>
                      <a:pt x="237" y="237"/>
                    </a:cubicBezTo>
                    <a:cubicBezTo>
                      <a:pt x="245" y="229"/>
                      <a:pt x="251" y="221"/>
                      <a:pt x="257" y="212"/>
                    </a:cubicBezTo>
                    <a:cubicBezTo>
                      <a:pt x="261" y="203"/>
                      <a:pt x="266" y="194"/>
                      <a:pt x="269" y="184"/>
                    </a:cubicBezTo>
                    <a:cubicBezTo>
                      <a:pt x="271" y="173"/>
                      <a:pt x="272" y="163"/>
                      <a:pt x="272" y="151"/>
                    </a:cubicBezTo>
                    <a:cubicBezTo>
                      <a:pt x="272" y="140"/>
                      <a:pt x="271" y="129"/>
                      <a:pt x="269" y="119"/>
                    </a:cubicBezTo>
                    <a:cubicBezTo>
                      <a:pt x="266" y="108"/>
                      <a:pt x="261" y="98"/>
                      <a:pt x="257" y="90"/>
                    </a:cubicBezTo>
                    <a:cubicBezTo>
                      <a:pt x="251" y="81"/>
                      <a:pt x="245" y="72"/>
                      <a:pt x="237" y="66"/>
                    </a:cubicBezTo>
                    <a:cubicBezTo>
                      <a:pt x="230" y="58"/>
                      <a:pt x="222" y="52"/>
                      <a:pt x="213" y="46"/>
                    </a:cubicBezTo>
                    <a:cubicBezTo>
                      <a:pt x="204" y="41"/>
                      <a:pt x="195" y="37"/>
                      <a:pt x="183" y="34"/>
                    </a:cubicBezTo>
                    <a:cubicBezTo>
                      <a:pt x="173" y="32"/>
                      <a:pt x="163" y="29"/>
                      <a:pt x="152" y="29"/>
                    </a:cubicBezTo>
                    <a:cubicBezTo>
                      <a:pt x="140" y="29"/>
                      <a:pt x="129" y="32"/>
                      <a:pt x="119" y="34"/>
                    </a:cubicBezTo>
                    <a:cubicBezTo>
                      <a:pt x="109" y="37"/>
                      <a:pt x="98" y="41"/>
                      <a:pt x="91" y="46"/>
                    </a:cubicBezTo>
                    <a:cubicBezTo>
                      <a:pt x="82" y="52"/>
                      <a:pt x="72" y="58"/>
                      <a:pt x="66" y="66"/>
                    </a:cubicBezTo>
                    <a:cubicBezTo>
                      <a:pt x="58" y="72"/>
                      <a:pt x="52" y="81"/>
                      <a:pt x="47" y="90"/>
                    </a:cubicBezTo>
                    <a:cubicBezTo>
                      <a:pt x="41" y="98"/>
                      <a:pt x="37" y="108"/>
                      <a:pt x="34" y="119"/>
                    </a:cubicBezTo>
                    <a:cubicBezTo>
                      <a:pt x="32" y="129"/>
                      <a:pt x="30" y="140"/>
                      <a:pt x="30" y="151"/>
                    </a:cubicBezTo>
                    <a:cubicBezTo>
                      <a:pt x="30" y="163"/>
                      <a:pt x="32" y="173"/>
                      <a:pt x="34" y="183"/>
                    </a:cubicBezTo>
                    <a:cubicBezTo>
                      <a:pt x="37" y="194"/>
                      <a:pt x="41" y="203"/>
                      <a:pt x="47" y="212"/>
                    </a:cubicBezTo>
                    <a:cubicBezTo>
                      <a:pt x="52" y="221"/>
                      <a:pt x="58" y="229"/>
                      <a:pt x="66" y="237"/>
                    </a:cubicBezTo>
                    <a:cubicBezTo>
                      <a:pt x="72" y="245"/>
                      <a:pt x="82" y="251"/>
                      <a:pt x="91" y="256"/>
                    </a:cubicBezTo>
                    <a:cubicBezTo>
                      <a:pt x="98" y="261"/>
                      <a:pt x="109" y="266"/>
                      <a:pt x="119" y="269"/>
                    </a:cubicBezTo>
                    <a:cubicBezTo>
                      <a:pt x="129" y="271"/>
                      <a:pt x="140" y="272"/>
                      <a:pt x="152" y="27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405E256-DAF1-4CA0-8BB0-E744DF6B1C8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108" y="571113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6EBBE73-4A7C-4723-8E34-F028421AB1D9}"/>
              </a:ext>
            </a:extLst>
          </p:cNvPr>
          <p:cNvGrpSpPr/>
          <p:nvPr/>
        </p:nvGrpSpPr>
        <p:grpSpPr>
          <a:xfrm>
            <a:off x="923463" y="2092548"/>
            <a:ext cx="5118438" cy="2032166"/>
            <a:chOff x="454210" y="1916792"/>
            <a:chExt cx="5733470" cy="22763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AD7F8D-2E35-4411-8F39-03DE79D4B314}"/>
                </a:ext>
              </a:extLst>
            </p:cNvPr>
            <p:cNvSpPr/>
            <p:nvPr/>
          </p:nvSpPr>
          <p:spPr bwMode="auto">
            <a:xfrm>
              <a:off x="454210" y="1916792"/>
              <a:ext cx="5733470" cy="2276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リアルタイムストリーミング</a:t>
              </a: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6D3219E-3D00-44F5-8C4D-62ACFD9CD544}"/>
                </a:ext>
              </a:extLst>
            </p:cNvPr>
            <p:cNvGrpSpPr/>
            <p:nvPr/>
          </p:nvGrpSpPr>
          <p:grpSpPr>
            <a:xfrm>
              <a:off x="762236" y="2788568"/>
              <a:ext cx="718411" cy="625156"/>
              <a:chOff x="1755775" y="2570163"/>
              <a:chExt cx="1320800" cy="1149351"/>
            </a:xfrm>
          </p:grpSpPr>
          <p:sp>
            <p:nvSpPr>
              <p:cNvPr id="125" name="Freeform 37">
                <a:extLst>
                  <a:ext uri="{FF2B5EF4-FFF2-40B4-BE49-F238E27FC236}">
                    <a16:creationId xmlns:a16="http://schemas.microsoft.com/office/drawing/2014/main" id="{3C74262B-C9F9-4A66-A775-ABB5AC886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2847976"/>
                <a:ext cx="352425" cy="76200"/>
              </a:xfrm>
              <a:custGeom>
                <a:avLst/>
                <a:gdLst>
                  <a:gd name="T0" fmla="*/ 93 w 94"/>
                  <a:gd name="T1" fmla="*/ 15 h 20"/>
                  <a:gd name="T2" fmla="*/ 93 w 94"/>
                  <a:gd name="T3" fmla="*/ 0 h 20"/>
                  <a:gd name="T4" fmla="*/ 1 w 94"/>
                  <a:gd name="T5" fmla="*/ 0 h 20"/>
                  <a:gd name="T6" fmla="*/ 1 w 94"/>
                  <a:gd name="T7" fmla="*/ 15 h 20"/>
                  <a:gd name="T8" fmla="*/ 1 w 94"/>
                  <a:gd name="T9" fmla="*/ 15 h 20"/>
                  <a:gd name="T10" fmla="*/ 6 w 94"/>
                  <a:gd name="T11" fmla="*/ 20 h 20"/>
                  <a:gd name="T12" fmla="*/ 89 w 94"/>
                  <a:gd name="T13" fmla="*/ 20 h 20"/>
                  <a:gd name="T14" fmla="*/ 93 w 94"/>
                  <a:gd name="T1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0">
                    <a:moveTo>
                      <a:pt x="93" y="15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2" y="20"/>
                      <a:pt x="6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2" y="20"/>
                      <a:pt x="94" y="17"/>
                      <a:pt x="93" y="15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D7B57F66-B300-46BF-9A49-52E0EEA60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2641601"/>
                <a:ext cx="352425" cy="222250"/>
              </a:xfrm>
              <a:custGeom>
                <a:avLst/>
                <a:gdLst>
                  <a:gd name="T0" fmla="*/ 93 w 94"/>
                  <a:gd name="T1" fmla="*/ 54 h 59"/>
                  <a:gd name="T2" fmla="*/ 88 w 94"/>
                  <a:gd name="T3" fmla="*/ 59 h 59"/>
                  <a:gd name="T4" fmla="*/ 6 w 94"/>
                  <a:gd name="T5" fmla="*/ 59 h 59"/>
                  <a:gd name="T6" fmla="*/ 1 w 94"/>
                  <a:gd name="T7" fmla="*/ 54 h 59"/>
                  <a:gd name="T8" fmla="*/ 13 w 94"/>
                  <a:gd name="T9" fmla="*/ 3 h 59"/>
                  <a:gd name="T10" fmla="*/ 18 w 94"/>
                  <a:gd name="T11" fmla="*/ 0 h 59"/>
                  <a:gd name="T12" fmla="*/ 76 w 94"/>
                  <a:gd name="T13" fmla="*/ 0 h 59"/>
                  <a:gd name="T14" fmla="*/ 81 w 94"/>
                  <a:gd name="T15" fmla="*/ 3 h 59"/>
                  <a:gd name="T16" fmla="*/ 93 w 94"/>
                  <a:gd name="T17" fmla="*/ 5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9">
                    <a:moveTo>
                      <a:pt x="93" y="54"/>
                    </a:moveTo>
                    <a:cubicBezTo>
                      <a:pt x="94" y="56"/>
                      <a:pt x="92" y="59"/>
                      <a:pt x="88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2" y="59"/>
                      <a:pt x="0" y="56"/>
                      <a:pt x="1" y="5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1"/>
                      <a:pt x="81" y="3"/>
                    </a:cubicBezTo>
                    <a:cubicBezTo>
                      <a:pt x="93" y="54"/>
                      <a:pt x="93" y="54"/>
                      <a:pt x="93" y="54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A6B9D93A-D22F-4845-B5EB-681C57FA2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363" y="2641601"/>
                <a:ext cx="300038" cy="206375"/>
              </a:xfrm>
              <a:custGeom>
                <a:avLst/>
                <a:gdLst>
                  <a:gd name="T0" fmla="*/ 63 w 80"/>
                  <a:gd name="T1" fmla="*/ 0 h 55"/>
                  <a:gd name="T2" fmla="*/ 5 w 80"/>
                  <a:gd name="T3" fmla="*/ 0 h 55"/>
                  <a:gd name="T4" fmla="*/ 0 w 80"/>
                  <a:gd name="T5" fmla="*/ 3 h 55"/>
                  <a:gd name="T6" fmla="*/ 0 w 80"/>
                  <a:gd name="T7" fmla="*/ 3 h 55"/>
                  <a:gd name="T8" fmla="*/ 5 w 80"/>
                  <a:gd name="T9" fmla="*/ 0 h 55"/>
                  <a:gd name="T10" fmla="*/ 63 w 80"/>
                  <a:gd name="T11" fmla="*/ 0 h 55"/>
                  <a:gd name="T12" fmla="*/ 68 w 80"/>
                  <a:gd name="T13" fmla="*/ 3 h 55"/>
                  <a:gd name="T14" fmla="*/ 80 w 80"/>
                  <a:gd name="T15" fmla="*/ 54 h 55"/>
                  <a:gd name="T16" fmla="*/ 80 w 80"/>
                  <a:gd name="T17" fmla="*/ 55 h 55"/>
                  <a:gd name="T18" fmla="*/ 80 w 80"/>
                  <a:gd name="T19" fmla="*/ 55 h 55"/>
                  <a:gd name="T20" fmla="*/ 80 w 80"/>
                  <a:gd name="T21" fmla="*/ 54 h 55"/>
                  <a:gd name="T22" fmla="*/ 68 w 80"/>
                  <a:gd name="T23" fmla="*/ 3 h 55"/>
                  <a:gd name="T24" fmla="*/ 63 w 8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5">
                    <a:moveTo>
                      <a:pt x="6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1"/>
                      <a:pt x="68" y="3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5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1"/>
                      <a:pt x="65" y="0"/>
                      <a:pt x="6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885B9B11-89D0-4E62-A5BB-ABCDCDA2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2847976"/>
                <a:ext cx="22225" cy="15875"/>
              </a:xfrm>
              <a:custGeom>
                <a:avLst/>
                <a:gdLst>
                  <a:gd name="T0" fmla="*/ 5 w 6"/>
                  <a:gd name="T1" fmla="*/ 0 h 4"/>
                  <a:gd name="T2" fmla="*/ 5 w 6"/>
                  <a:gd name="T3" fmla="*/ 0 h 4"/>
                  <a:gd name="T4" fmla="*/ 0 w 6"/>
                  <a:gd name="T5" fmla="*/ 4 h 4"/>
                  <a:gd name="T6" fmla="*/ 1 w 6"/>
                  <a:gd name="T7" fmla="*/ 4 h 4"/>
                  <a:gd name="T8" fmla="*/ 5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6" y="2"/>
                      <a:pt x="3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4"/>
                      <a:pt x="6" y="2"/>
                      <a:pt x="5" y="0"/>
                    </a:cubicBezTo>
                  </a:path>
                </a:pathLst>
              </a:custGeom>
              <a:solidFill>
                <a:srgbClr val="C6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41">
                <a:extLst>
                  <a:ext uri="{FF2B5EF4-FFF2-40B4-BE49-F238E27FC236}">
                    <a16:creationId xmlns:a16="http://schemas.microsoft.com/office/drawing/2014/main" id="{64E09922-CB0D-49F9-B775-135F6E7F33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150" y="2641601"/>
                <a:ext cx="352425" cy="222250"/>
              </a:xfrm>
              <a:custGeom>
                <a:avLst/>
                <a:gdLst>
                  <a:gd name="T0" fmla="*/ 13 w 94"/>
                  <a:gd name="T1" fmla="*/ 53 h 59"/>
                  <a:gd name="T2" fmla="*/ 9 w 94"/>
                  <a:gd name="T3" fmla="*/ 49 h 59"/>
                  <a:gd name="T4" fmla="*/ 19 w 94"/>
                  <a:gd name="T5" fmla="*/ 8 h 59"/>
                  <a:gd name="T6" fmla="*/ 23 w 94"/>
                  <a:gd name="T7" fmla="*/ 6 h 59"/>
                  <a:gd name="T8" fmla="*/ 71 w 94"/>
                  <a:gd name="T9" fmla="*/ 6 h 59"/>
                  <a:gd name="T10" fmla="*/ 75 w 94"/>
                  <a:gd name="T11" fmla="*/ 8 h 59"/>
                  <a:gd name="T12" fmla="*/ 85 w 94"/>
                  <a:gd name="T13" fmla="*/ 49 h 59"/>
                  <a:gd name="T14" fmla="*/ 81 w 94"/>
                  <a:gd name="T15" fmla="*/ 53 h 59"/>
                  <a:gd name="T16" fmla="*/ 13 w 94"/>
                  <a:gd name="T17" fmla="*/ 53 h 59"/>
                  <a:gd name="T18" fmla="*/ 76 w 94"/>
                  <a:gd name="T19" fmla="*/ 0 h 59"/>
                  <a:gd name="T20" fmla="*/ 18 w 94"/>
                  <a:gd name="T21" fmla="*/ 0 h 59"/>
                  <a:gd name="T22" fmla="*/ 13 w 94"/>
                  <a:gd name="T23" fmla="*/ 3 h 59"/>
                  <a:gd name="T24" fmla="*/ 13 w 94"/>
                  <a:gd name="T25" fmla="*/ 3 h 59"/>
                  <a:gd name="T26" fmla="*/ 1 w 94"/>
                  <a:gd name="T27" fmla="*/ 54 h 59"/>
                  <a:gd name="T28" fmla="*/ 6 w 94"/>
                  <a:gd name="T29" fmla="*/ 59 h 59"/>
                  <a:gd name="T30" fmla="*/ 88 w 94"/>
                  <a:gd name="T31" fmla="*/ 59 h 59"/>
                  <a:gd name="T32" fmla="*/ 93 w 94"/>
                  <a:gd name="T33" fmla="*/ 55 h 59"/>
                  <a:gd name="T34" fmla="*/ 93 w 94"/>
                  <a:gd name="T35" fmla="*/ 54 h 59"/>
                  <a:gd name="T36" fmla="*/ 81 w 94"/>
                  <a:gd name="T37" fmla="*/ 3 h 59"/>
                  <a:gd name="T38" fmla="*/ 76 w 94"/>
                  <a:gd name="T3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59">
                    <a:moveTo>
                      <a:pt x="13" y="53"/>
                    </a:moveTo>
                    <a:cubicBezTo>
                      <a:pt x="10" y="53"/>
                      <a:pt x="9" y="51"/>
                      <a:pt x="9" y="4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21" y="6"/>
                      <a:pt x="23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2" y="6"/>
                      <a:pt x="74" y="7"/>
                      <a:pt x="75" y="8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4" y="53"/>
                      <a:pt x="81" y="53"/>
                    </a:cubicBezTo>
                    <a:cubicBezTo>
                      <a:pt x="13" y="53"/>
                      <a:pt x="13" y="53"/>
                      <a:pt x="13" y="53"/>
                    </a:cubicBezTo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1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6"/>
                      <a:pt x="2" y="59"/>
                      <a:pt x="6" y="59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1" y="59"/>
                      <a:pt x="94" y="57"/>
                      <a:pt x="93" y="55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0" y="1"/>
                      <a:pt x="78" y="0"/>
                      <a:pt x="76" y="0"/>
                    </a:cubicBezTo>
                  </a:path>
                </a:pathLst>
              </a:custGeom>
              <a:solidFill>
                <a:srgbClr val="C6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42">
                <a:extLst>
                  <a:ext uri="{FF2B5EF4-FFF2-40B4-BE49-F238E27FC236}">
                    <a16:creationId xmlns:a16="http://schemas.microsoft.com/office/drawing/2014/main" id="{713D17A5-DF82-4879-A439-573F78CA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2886076"/>
                <a:ext cx="203200" cy="19050"/>
              </a:xfrm>
              <a:custGeom>
                <a:avLst/>
                <a:gdLst>
                  <a:gd name="T0" fmla="*/ 128 w 128"/>
                  <a:gd name="T1" fmla="*/ 0 h 12"/>
                  <a:gd name="T2" fmla="*/ 121 w 128"/>
                  <a:gd name="T3" fmla="*/ 0 h 12"/>
                  <a:gd name="T4" fmla="*/ 121 w 128"/>
                  <a:gd name="T5" fmla="*/ 7 h 12"/>
                  <a:gd name="T6" fmla="*/ 104 w 128"/>
                  <a:gd name="T7" fmla="*/ 7 h 12"/>
                  <a:gd name="T8" fmla="*/ 104 w 128"/>
                  <a:gd name="T9" fmla="*/ 0 h 12"/>
                  <a:gd name="T10" fmla="*/ 97 w 128"/>
                  <a:gd name="T11" fmla="*/ 0 h 12"/>
                  <a:gd name="T12" fmla="*/ 97 w 128"/>
                  <a:gd name="T13" fmla="*/ 7 h 12"/>
                  <a:gd name="T14" fmla="*/ 81 w 128"/>
                  <a:gd name="T15" fmla="*/ 7 h 12"/>
                  <a:gd name="T16" fmla="*/ 81 w 128"/>
                  <a:gd name="T17" fmla="*/ 0 h 12"/>
                  <a:gd name="T18" fmla="*/ 74 w 128"/>
                  <a:gd name="T19" fmla="*/ 0 h 12"/>
                  <a:gd name="T20" fmla="*/ 74 w 128"/>
                  <a:gd name="T21" fmla="*/ 7 h 12"/>
                  <a:gd name="T22" fmla="*/ 55 w 128"/>
                  <a:gd name="T23" fmla="*/ 7 h 12"/>
                  <a:gd name="T24" fmla="*/ 55 w 128"/>
                  <a:gd name="T25" fmla="*/ 0 h 12"/>
                  <a:gd name="T26" fmla="*/ 48 w 128"/>
                  <a:gd name="T27" fmla="*/ 0 h 12"/>
                  <a:gd name="T28" fmla="*/ 48 w 128"/>
                  <a:gd name="T29" fmla="*/ 7 h 12"/>
                  <a:gd name="T30" fmla="*/ 31 w 128"/>
                  <a:gd name="T31" fmla="*/ 7 h 12"/>
                  <a:gd name="T32" fmla="*/ 31 w 128"/>
                  <a:gd name="T33" fmla="*/ 0 h 12"/>
                  <a:gd name="T34" fmla="*/ 24 w 128"/>
                  <a:gd name="T35" fmla="*/ 0 h 12"/>
                  <a:gd name="T36" fmla="*/ 24 w 128"/>
                  <a:gd name="T37" fmla="*/ 7 h 12"/>
                  <a:gd name="T38" fmla="*/ 7 w 128"/>
                  <a:gd name="T39" fmla="*/ 7 h 12"/>
                  <a:gd name="T40" fmla="*/ 7 w 128"/>
                  <a:gd name="T41" fmla="*/ 0 h 12"/>
                  <a:gd name="T42" fmla="*/ 0 w 128"/>
                  <a:gd name="T43" fmla="*/ 0 h 12"/>
                  <a:gd name="T44" fmla="*/ 0 w 128"/>
                  <a:gd name="T45" fmla="*/ 7 h 12"/>
                  <a:gd name="T46" fmla="*/ 0 w 128"/>
                  <a:gd name="T47" fmla="*/ 12 h 12"/>
                  <a:gd name="T48" fmla="*/ 7 w 128"/>
                  <a:gd name="T49" fmla="*/ 12 h 12"/>
                  <a:gd name="T50" fmla="*/ 24 w 128"/>
                  <a:gd name="T51" fmla="*/ 12 h 12"/>
                  <a:gd name="T52" fmla="*/ 31 w 128"/>
                  <a:gd name="T53" fmla="*/ 12 h 12"/>
                  <a:gd name="T54" fmla="*/ 48 w 128"/>
                  <a:gd name="T55" fmla="*/ 12 h 12"/>
                  <a:gd name="T56" fmla="*/ 55 w 128"/>
                  <a:gd name="T57" fmla="*/ 12 h 12"/>
                  <a:gd name="T58" fmla="*/ 74 w 128"/>
                  <a:gd name="T59" fmla="*/ 12 h 12"/>
                  <a:gd name="T60" fmla="*/ 81 w 128"/>
                  <a:gd name="T61" fmla="*/ 12 h 12"/>
                  <a:gd name="T62" fmla="*/ 97 w 128"/>
                  <a:gd name="T63" fmla="*/ 12 h 12"/>
                  <a:gd name="T64" fmla="*/ 104 w 128"/>
                  <a:gd name="T65" fmla="*/ 12 h 12"/>
                  <a:gd name="T66" fmla="*/ 121 w 128"/>
                  <a:gd name="T67" fmla="*/ 12 h 12"/>
                  <a:gd name="T68" fmla="*/ 123 w 128"/>
                  <a:gd name="T69" fmla="*/ 12 h 12"/>
                  <a:gd name="T70" fmla="*/ 128 w 128"/>
                  <a:gd name="T71" fmla="*/ 12 h 12"/>
                  <a:gd name="T72" fmla="*/ 128 w 128"/>
                  <a:gd name="T7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">
                    <a:moveTo>
                      <a:pt x="128" y="0"/>
                    </a:moveTo>
                    <a:lnTo>
                      <a:pt x="121" y="0"/>
                    </a:lnTo>
                    <a:lnTo>
                      <a:pt x="121" y="7"/>
                    </a:lnTo>
                    <a:lnTo>
                      <a:pt x="104" y="7"/>
                    </a:lnTo>
                    <a:lnTo>
                      <a:pt x="104" y="0"/>
                    </a:lnTo>
                    <a:lnTo>
                      <a:pt x="97" y="0"/>
                    </a:lnTo>
                    <a:lnTo>
                      <a:pt x="97" y="7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74" y="7"/>
                    </a:lnTo>
                    <a:lnTo>
                      <a:pt x="55" y="7"/>
                    </a:lnTo>
                    <a:lnTo>
                      <a:pt x="55" y="0"/>
                    </a:lnTo>
                    <a:lnTo>
                      <a:pt x="48" y="0"/>
                    </a:lnTo>
                    <a:lnTo>
                      <a:pt x="48" y="7"/>
                    </a:lnTo>
                    <a:lnTo>
                      <a:pt x="31" y="7"/>
                    </a:lnTo>
                    <a:lnTo>
                      <a:pt x="31" y="0"/>
                    </a:lnTo>
                    <a:lnTo>
                      <a:pt x="24" y="0"/>
                    </a:lnTo>
                    <a:lnTo>
                      <a:pt x="24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24" y="12"/>
                    </a:lnTo>
                    <a:lnTo>
                      <a:pt x="31" y="12"/>
                    </a:lnTo>
                    <a:lnTo>
                      <a:pt x="48" y="12"/>
                    </a:lnTo>
                    <a:lnTo>
                      <a:pt x="55" y="12"/>
                    </a:lnTo>
                    <a:lnTo>
                      <a:pt x="74" y="12"/>
                    </a:lnTo>
                    <a:lnTo>
                      <a:pt x="81" y="12"/>
                    </a:lnTo>
                    <a:lnTo>
                      <a:pt x="97" y="12"/>
                    </a:lnTo>
                    <a:lnTo>
                      <a:pt x="104" y="12"/>
                    </a:lnTo>
                    <a:lnTo>
                      <a:pt x="121" y="12"/>
                    </a:lnTo>
                    <a:lnTo>
                      <a:pt x="123" y="12"/>
                    </a:lnTo>
                    <a:lnTo>
                      <a:pt x="128" y="1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5F5F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43">
                <a:extLst>
                  <a:ext uri="{FF2B5EF4-FFF2-40B4-BE49-F238E27FC236}">
                    <a16:creationId xmlns:a16="http://schemas.microsoft.com/office/drawing/2014/main" id="{3E7DA921-3B05-400A-B376-A0941157B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2886076"/>
                <a:ext cx="203200" cy="19050"/>
              </a:xfrm>
              <a:custGeom>
                <a:avLst/>
                <a:gdLst>
                  <a:gd name="T0" fmla="*/ 128 w 128"/>
                  <a:gd name="T1" fmla="*/ 0 h 12"/>
                  <a:gd name="T2" fmla="*/ 121 w 128"/>
                  <a:gd name="T3" fmla="*/ 0 h 12"/>
                  <a:gd name="T4" fmla="*/ 121 w 128"/>
                  <a:gd name="T5" fmla="*/ 7 h 12"/>
                  <a:gd name="T6" fmla="*/ 104 w 128"/>
                  <a:gd name="T7" fmla="*/ 7 h 12"/>
                  <a:gd name="T8" fmla="*/ 104 w 128"/>
                  <a:gd name="T9" fmla="*/ 0 h 12"/>
                  <a:gd name="T10" fmla="*/ 97 w 128"/>
                  <a:gd name="T11" fmla="*/ 0 h 12"/>
                  <a:gd name="T12" fmla="*/ 97 w 128"/>
                  <a:gd name="T13" fmla="*/ 7 h 12"/>
                  <a:gd name="T14" fmla="*/ 81 w 128"/>
                  <a:gd name="T15" fmla="*/ 7 h 12"/>
                  <a:gd name="T16" fmla="*/ 81 w 128"/>
                  <a:gd name="T17" fmla="*/ 0 h 12"/>
                  <a:gd name="T18" fmla="*/ 74 w 128"/>
                  <a:gd name="T19" fmla="*/ 0 h 12"/>
                  <a:gd name="T20" fmla="*/ 74 w 128"/>
                  <a:gd name="T21" fmla="*/ 7 h 12"/>
                  <a:gd name="T22" fmla="*/ 55 w 128"/>
                  <a:gd name="T23" fmla="*/ 7 h 12"/>
                  <a:gd name="T24" fmla="*/ 55 w 128"/>
                  <a:gd name="T25" fmla="*/ 0 h 12"/>
                  <a:gd name="T26" fmla="*/ 48 w 128"/>
                  <a:gd name="T27" fmla="*/ 0 h 12"/>
                  <a:gd name="T28" fmla="*/ 48 w 128"/>
                  <a:gd name="T29" fmla="*/ 7 h 12"/>
                  <a:gd name="T30" fmla="*/ 31 w 128"/>
                  <a:gd name="T31" fmla="*/ 7 h 12"/>
                  <a:gd name="T32" fmla="*/ 31 w 128"/>
                  <a:gd name="T33" fmla="*/ 0 h 12"/>
                  <a:gd name="T34" fmla="*/ 24 w 128"/>
                  <a:gd name="T35" fmla="*/ 0 h 12"/>
                  <a:gd name="T36" fmla="*/ 24 w 128"/>
                  <a:gd name="T37" fmla="*/ 7 h 12"/>
                  <a:gd name="T38" fmla="*/ 7 w 128"/>
                  <a:gd name="T39" fmla="*/ 7 h 12"/>
                  <a:gd name="T40" fmla="*/ 7 w 128"/>
                  <a:gd name="T41" fmla="*/ 0 h 12"/>
                  <a:gd name="T42" fmla="*/ 0 w 128"/>
                  <a:gd name="T43" fmla="*/ 0 h 12"/>
                  <a:gd name="T44" fmla="*/ 0 w 128"/>
                  <a:gd name="T45" fmla="*/ 7 h 12"/>
                  <a:gd name="T46" fmla="*/ 0 w 128"/>
                  <a:gd name="T47" fmla="*/ 12 h 12"/>
                  <a:gd name="T48" fmla="*/ 7 w 128"/>
                  <a:gd name="T49" fmla="*/ 12 h 12"/>
                  <a:gd name="T50" fmla="*/ 24 w 128"/>
                  <a:gd name="T51" fmla="*/ 12 h 12"/>
                  <a:gd name="T52" fmla="*/ 31 w 128"/>
                  <a:gd name="T53" fmla="*/ 12 h 12"/>
                  <a:gd name="T54" fmla="*/ 48 w 128"/>
                  <a:gd name="T55" fmla="*/ 12 h 12"/>
                  <a:gd name="T56" fmla="*/ 55 w 128"/>
                  <a:gd name="T57" fmla="*/ 12 h 12"/>
                  <a:gd name="T58" fmla="*/ 74 w 128"/>
                  <a:gd name="T59" fmla="*/ 12 h 12"/>
                  <a:gd name="T60" fmla="*/ 81 w 128"/>
                  <a:gd name="T61" fmla="*/ 12 h 12"/>
                  <a:gd name="T62" fmla="*/ 97 w 128"/>
                  <a:gd name="T63" fmla="*/ 12 h 12"/>
                  <a:gd name="T64" fmla="*/ 104 w 128"/>
                  <a:gd name="T65" fmla="*/ 12 h 12"/>
                  <a:gd name="T66" fmla="*/ 121 w 128"/>
                  <a:gd name="T67" fmla="*/ 12 h 12"/>
                  <a:gd name="T68" fmla="*/ 123 w 128"/>
                  <a:gd name="T69" fmla="*/ 12 h 12"/>
                  <a:gd name="T70" fmla="*/ 128 w 128"/>
                  <a:gd name="T71" fmla="*/ 12 h 12"/>
                  <a:gd name="T72" fmla="*/ 128 w 128"/>
                  <a:gd name="T7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">
                    <a:moveTo>
                      <a:pt x="128" y="0"/>
                    </a:moveTo>
                    <a:lnTo>
                      <a:pt x="121" y="0"/>
                    </a:lnTo>
                    <a:lnTo>
                      <a:pt x="121" y="7"/>
                    </a:lnTo>
                    <a:lnTo>
                      <a:pt x="104" y="7"/>
                    </a:lnTo>
                    <a:lnTo>
                      <a:pt x="104" y="0"/>
                    </a:lnTo>
                    <a:lnTo>
                      <a:pt x="97" y="0"/>
                    </a:lnTo>
                    <a:lnTo>
                      <a:pt x="97" y="7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74" y="7"/>
                    </a:lnTo>
                    <a:lnTo>
                      <a:pt x="55" y="7"/>
                    </a:lnTo>
                    <a:lnTo>
                      <a:pt x="55" y="0"/>
                    </a:lnTo>
                    <a:lnTo>
                      <a:pt x="48" y="0"/>
                    </a:lnTo>
                    <a:lnTo>
                      <a:pt x="48" y="7"/>
                    </a:lnTo>
                    <a:lnTo>
                      <a:pt x="31" y="7"/>
                    </a:lnTo>
                    <a:lnTo>
                      <a:pt x="31" y="0"/>
                    </a:lnTo>
                    <a:lnTo>
                      <a:pt x="24" y="0"/>
                    </a:lnTo>
                    <a:lnTo>
                      <a:pt x="24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24" y="12"/>
                    </a:lnTo>
                    <a:lnTo>
                      <a:pt x="31" y="12"/>
                    </a:lnTo>
                    <a:lnTo>
                      <a:pt x="48" y="12"/>
                    </a:lnTo>
                    <a:lnTo>
                      <a:pt x="55" y="12"/>
                    </a:lnTo>
                    <a:lnTo>
                      <a:pt x="74" y="12"/>
                    </a:lnTo>
                    <a:lnTo>
                      <a:pt x="81" y="12"/>
                    </a:lnTo>
                    <a:lnTo>
                      <a:pt x="97" y="12"/>
                    </a:lnTo>
                    <a:lnTo>
                      <a:pt x="104" y="12"/>
                    </a:lnTo>
                    <a:lnTo>
                      <a:pt x="121" y="12"/>
                    </a:lnTo>
                    <a:lnTo>
                      <a:pt x="123" y="12"/>
                    </a:lnTo>
                    <a:lnTo>
                      <a:pt x="128" y="12"/>
                    </a:lnTo>
                    <a:lnTo>
                      <a:pt x="1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44">
                <a:extLst>
                  <a:ext uri="{FF2B5EF4-FFF2-40B4-BE49-F238E27FC236}">
                    <a16:creationId xmlns:a16="http://schemas.microsoft.com/office/drawing/2014/main" id="{030DFE1D-F0AE-4685-9FD3-E1A644622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25" y="3324226"/>
                <a:ext cx="533400" cy="198438"/>
              </a:xfrm>
              <a:custGeom>
                <a:avLst/>
                <a:gdLst>
                  <a:gd name="T0" fmla="*/ 0 w 336"/>
                  <a:gd name="T1" fmla="*/ 0 h 125"/>
                  <a:gd name="T2" fmla="*/ 0 w 336"/>
                  <a:gd name="T3" fmla="*/ 125 h 125"/>
                  <a:gd name="T4" fmla="*/ 90 w 336"/>
                  <a:gd name="T5" fmla="*/ 125 h 125"/>
                  <a:gd name="T6" fmla="*/ 90 w 336"/>
                  <a:gd name="T7" fmla="*/ 90 h 125"/>
                  <a:gd name="T8" fmla="*/ 165 w 336"/>
                  <a:gd name="T9" fmla="*/ 90 h 125"/>
                  <a:gd name="T10" fmla="*/ 165 w 336"/>
                  <a:gd name="T11" fmla="*/ 125 h 125"/>
                  <a:gd name="T12" fmla="*/ 336 w 336"/>
                  <a:gd name="T13" fmla="*/ 125 h 125"/>
                  <a:gd name="T14" fmla="*/ 336 w 336"/>
                  <a:gd name="T15" fmla="*/ 0 h 125"/>
                  <a:gd name="T16" fmla="*/ 0 w 336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125">
                    <a:moveTo>
                      <a:pt x="0" y="0"/>
                    </a:moveTo>
                    <a:lnTo>
                      <a:pt x="0" y="125"/>
                    </a:lnTo>
                    <a:lnTo>
                      <a:pt x="90" y="125"/>
                    </a:lnTo>
                    <a:lnTo>
                      <a:pt x="90" y="90"/>
                    </a:lnTo>
                    <a:lnTo>
                      <a:pt x="165" y="90"/>
                    </a:lnTo>
                    <a:lnTo>
                      <a:pt x="165" y="125"/>
                    </a:lnTo>
                    <a:lnTo>
                      <a:pt x="336" y="125"/>
                    </a:lnTo>
                    <a:lnTo>
                      <a:pt x="33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45">
                <a:extLst>
                  <a:ext uri="{FF2B5EF4-FFF2-40B4-BE49-F238E27FC236}">
                    <a16:creationId xmlns:a16="http://schemas.microsoft.com/office/drawing/2014/main" id="{56C17150-0EF3-46C7-B126-D028020FB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3863" y="3324226"/>
                <a:ext cx="106363" cy="198438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46">
                <a:extLst>
                  <a:ext uri="{FF2B5EF4-FFF2-40B4-BE49-F238E27FC236}">
                    <a16:creationId xmlns:a16="http://schemas.microsoft.com/office/drawing/2014/main" id="{725C9702-450F-4873-AA9B-4EC4B28AD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538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47">
                <a:extLst>
                  <a:ext uri="{FF2B5EF4-FFF2-40B4-BE49-F238E27FC236}">
                    <a16:creationId xmlns:a16="http://schemas.microsoft.com/office/drawing/2014/main" id="{87E8CF9C-25F5-4158-B641-E9BDA4223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275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48">
                <a:extLst>
                  <a:ext uri="{FF2B5EF4-FFF2-40B4-BE49-F238E27FC236}">
                    <a16:creationId xmlns:a16="http://schemas.microsoft.com/office/drawing/2014/main" id="{E9BD8596-45A1-4947-8A7C-DB9B5544D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49">
                <a:extLst>
                  <a:ext uri="{FF2B5EF4-FFF2-40B4-BE49-F238E27FC236}">
                    <a16:creationId xmlns:a16="http://schemas.microsoft.com/office/drawing/2014/main" id="{5B28CCD6-D8B6-4915-ACBE-7BD60ADC3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763" y="3406776"/>
                <a:ext cx="26988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50">
                <a:extLst>
                  <a:ext uri="{FF2B5EF4-FFF2-40B4-BE49-F238E27FC236}">
                    <a16:creationId xmlns:a16="http://schemas.microsoft.com/office/drawing/2014/main" id="{91A82E9E-3D4B-4BE8-B9BF-D30318CF7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963" y="3406776"/>
                <a:ext cx="25400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51">
                <a:extLst>
                  <a:ext uri="{FF2B5EF4-FFF2-40B4-BE49-F238E27FC236}">
                    <a16:creationId xmlns:a16="http://schemas.microsoft.com/office/drawing/2014/main" id="{7B837604-CFC8-4595-A072-6A0E0ADCA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1 w 43"/>
                  <a:gd name="T3" fmla="*/ 0 h 26"/>
                  <a:gd name="T4" fmla="*/ 0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52">
                <a:extLst>
                  <a:ext uri="{FF2B5EF4-FFF2-40B4-BE49-F238E27FC236}">
                    <a16:creationId xmlns:a16="http://schemas.microsoft.com/office/drawing/2014/main" id="{1807478F-90EC-4E9A-9B6B-79695AC3E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0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0 w 43"/>
                  <a:gd name="T3" fmla="*/ 0 h 26"/>
                  <a:gd name="T4" fmla="*/ 2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0" y="0"/>
                    </a:lnTo>
                    <a:lnTo>
                      <a:pt x="2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53">
                <a:extLst>
                  <a:ext uri="{FF2B5EF4-FFF2-40B4-BE49-F238E27FC236}">
                    <a16:creationId xmlns:a16="http://schemas.microsoft.com/office/drawing/2014/main" id="{C058B199-370A-4046-B53C-C315EF9C5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3 w 43"/>
                  <a:gd name="T3" fmla="*/ 0 h 26"/>
                  <a:gd name="T4" fmla="*/ 3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3" y="0"/>
                    </a:lnTo>
                    <a:lnTo>
                      <a:pt x="3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54">
                <a:extLst>
                  <a:ext uri="{FF2B5EF4-FFF2-40B4-BE49-F238E27FC236}">
                    <a16:creationId xmlns:a16="http://schemas.microsoft.com/office/drawing/2014/main" id="{96117716-51B5-4C5D-A93A-1A9D9C783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3157538"/>
                <a:ext cx="82550" cy="166688"/>
              </a:xfrm>
              <a:custGeom>
                <a:avLst/>
                <a:gdLst>
                  <a:gd name="T0" fmla="*/ 5 w 52"/>
                  <a:gd name="T1" fmla="*/ 0 h 105"/>
                  <a:gd name="T2" fmla="*/ 0 w 52"/>
                  <a:gd name="T3" fmla="*/ 105 h 105"/>
                  <a:gd name="T4" fmla="*/ 52 w 52"/>
                  <a:gd name="T5" fmla="*/ 105 h 105"/>
                  <a:gd name="T6" fmla="*/ 48 w 52"/>
                  <a:gd name="T7" fmla="*/ 0 h 105"/>
                  <a:gd name="T8" fmla="*/ 5 w 52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05">
                    <a:moveTo>
                      <a:pt x="5" y="0"/>
                    </a:moveTo>
                    <a:lnTo>
                      <a:pt x="0" y="105"/>
                    </a:lnTo>
                    <a:lnTo>
                      <a:pt x="52" y="105"/>
                    </a:lnTo>
                    <a:lnTo>
                      <a:pt x="48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55">
                <a:extLst>
                  <a:ext uri="{FF2B5EF4-FFF2-40B4-BE49-F238E27FC236}">
                    <a16:creationId xmlns:a16="http://schemas.microsoft.com/office/drawing/2014/main" id="{E830BB48-D73A-4601-90B4-C2A1C760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538" y="3157538"/>
                <a:ext cx="87313" cy="166688"/>
              </a:xfrm>
              <a:custGeom>
                <a:avLst/>
                <a:gdLst>
                  <a:gd name="T0" fmla="*/ 5 w 55"/>
                  <a:gd name="T1" fmla="*/ 0 h 105"/>
                  <a:gd name="T2" fmla="*/ 0 w 55"/>
                  <a:gd name="T3" fmla="*/ 105 h 105"/>
                  <a:gd name="T4" fmla="*/ 55 w 55"/>
                  <a:gd name="T5" fmla="*/ 105 h 105"/>
                  <a:gd name="T6" fmla="*/ 48 w 55"/>
                  <a:gd name="T7" fmla="*/ 0 h 105"/>
                  <a:gd name="T8" fmla="*/ 5 w 55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5">
                    <a:moveTo>
                      <a:pt x="5" y="0"/>
                    </a:moveTo>
                    <a:lnTo>
                      <a:pt x="0" y="105"/>
                    </a:lnTo>
                    <a:lnTo>
                      <a:pt x="55" y="105"/>
                    </a:lnTo>
                    <a:lnTo>
                      <a:pt x="48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56">
                <a:extLst>
                  <a:ext uri="{FF2B5EF4-FFF2-40B4-BE49-F238E27FC236}">
                    <a16:creationId xmlns:a16="http://schemas.microsoft.com/office/drawing/2014/main" id="{655A91EC-8506-4E69-A1A4-36FEFEA32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7488" y="3157538"/>
                <a:ext cx="87313" cy="166688"/>
              </a:xfrm>
              <a:custGeom>
                <a:avLst/>
                <a:gdLst>
                  <a:gd name="T0" fmla="*/ 7 w 55"/>
                  <a:gd name="T1" fmla="*/ 0 h 105"/>
                  <a:gd name="T2" fmla="*/ 0 w 55"/>
                  <a:gd name="T3" fmla="*/ 105 h 105"/>
                  <a:gd name="T4" fmla="*/ 55 w 55"/>
                  <a:gd name="T5" fmla="*/ 105 h 105"/>
                  <a:gd name="T6" fmla="*/ 50 w 55"/>
                  <a:gd name="T7" fmla="*/ 0 h 105"/>
                  <a:gd name="T8" fmla="*/ 7 w 55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5">
                    <a:moveTo>
                      <a:pt x="7" y="0"/>
                    </a:moveTo>
                    <a:lnTo>
                      <a:pt x="0" y="105"/>
                    </a:lnTo>
                    <a:lnTo>
                      <a:pt x="55" y="105"/>
                    </a:lnTo>
                    <a:lnTo>
                      <a:pt x="5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57">
                <a:extLst>
                  <a:ext uri="{FF2B5EF4-FFF2-40B4-BE49-F238E27FC236}">
                    <a16:creationId xmlns:a16="http://schemas.microsoft.com/office/drawing/2014/main" id="{62A214E8-A925-4AA6-B1EC-F5ABFED9A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2614613"/>
                <a:ext cx="115888" cy="136525"/>
              </a:xfrm>
              <a:custGeom>
                <a:avLst/>
                <a:gdLst>
                  <a:gd name="T0" fmla="*/ 6 w 31"/>
                  <a:gd name="T1" fmla="*/ 36 h 36"/>
                  <a:gd name="T2" fmla="*/ 31 w 31"/>
                  <a:gd name="T3" fmla="*/ 36 h 36"/>
                  <a:gd name="T4" fmla="*/ 31 w 31"/>
                  <a:gd name="T5" fmla="*/ 0 h 36"/>
                  <a:gd name="T6" fmla="*/ 6 w 31"/>
                  <a:gd name="T7" fmla="*/ 0 h 36"/>
                  <a:gd name="T8" fmla="*/ 0 w 31"/>
                  <a:gd name="T9" fmla="*/ 6 h 36"/>
                  <a:gd name="T10" fmla="*/ 0 w 31"/>
                  <a:gd name="T11" fmla="*/ 30 h 36"/>
                  <a:gd name="T12" fmla="*/ 6 w 31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6">
                    <a:moveTo>
                      <a:pt x="6" y="36"/>
                    </a:move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3" y="36"/>
                      <a:pt x="6" y="36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58">
                <a:extLst>
                  <a:ext uri="{FF2B5EF4-FFF2-40B4-BE49-F238E27FC236}">
                    <a16:creationId xmlns:a16="http://schemas.microsoft.com/office/drawing/2014/main" id="{669C969B-5608-481A-B038-8F0748A64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13" y="2751138"/>
                <a:ext cx="44450" cy="1428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59">
                <a:extLst>
                  <a:ext uri="{FF2B5EF4-FFF2-40B4-BE49-F238E27FC236}">
                    <a16:creationId xmlns:a16="http://schemas.microsoft.com/office/drawing/2014/main" id="{2E6B3DBF-B2AC-4A6E-B694-B56C64260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13" y="2751138"/>
                <a:ext cx="44450" cy="476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60">
                <a:extLst>
                  <a:ext uri="{FF2B5EF4-FFF2-40B4-BE49-F238E27FC236}">
                    <a16:creationId xmlns:a16="http://schemas.microsoft.com/office/drawing/2014/main" id="{54278DBD-6201-42B4-B75F-00A855BA5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2935288"/>
                <a:ext cx="104775" cy="109538"/>
              </a:xfrm>
              <a:custGeom>
                <a:avLst/>
                <a:gdLst>
                  <a:gd name="T0" fmla="*/ 66 w 66"/>
                  <a:gd name="T1" fmla="*/ 47 h 69"/>
                  <a:gd name="T2" fmla="*/ 47 w 66"/>
                  <a:gd name="T3" fmla="*/ 69 h 69"/>
                  <a:gd name="T4" fmla="*/ 0 w 66"/>
                  <a:gd name="T5" fmla="*/ 19 h 69"/>
                  <a:gd name="T6" fmla="*/ 19 w 66"/>
                  <a:gd name="T7" fmla="*/ 0 h 69"/>
                  <a:gd name="T8" fmla="*/ 66 w 66"/>
                  <a:gd name="T9" fmla="*/ 4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9">
                    <a:moveTo>
                      <a:pt x="66" y="47"/>
                    </a:moveTo>
                    <a:lnTo>
                      <a:pt x="47" y="69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66" y="47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AC5A8729-BD6B-4870-81BF-75A139B30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2935288"/>
                <a:ext cx="63500" cy="68263"/>
              </a:xfrm>
              <a:custGeom>
                <a:avLst/>
                <a:gdLst>
                  <a:gd name="T0" fmla="*/ 40 w 40"/>
                  <a:gd name="T1" fmla="*/ 21 h 43"/>
                  <a:gd name="T2" fmla="*/ 21 w 40"/>
                  <a:gd name="T3" fmla="*/ 43 h 43"/>
                  <a:gd name="T4" fmla="*/ 0 w 40"/>
                  <a:gd name="T5" fmla="*/ 19 h 43"/>
                  <a:gd name="T6" fmla="*/ 19 w 40"/>
                  <a:gd name="T7" fmla="*/ 0 h 43"/>
                  <a:gd name="T8" fmla="*/ 40 w 40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3">
                    <a:moveTo>
                      <a:pt x="40" y="21"/>
                    </a:moveTo>
                    <a:lnTo>
                      <a:pt x="21" y="43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4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62">
                <a:extLst>
                  <a:ext uri="{FF2B5EF4-FFF2-40B4-BE49-F238E27FC236}">
                    <a16:creationId xmlns:a16="http://schemas.microsoft.com/office/drawing/2014/main" id="{3C2F84AC-862C-47F9-B8A2-69BC3D67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5525" y="2833688"/>
                <a:ext cx="98425" cy="139700"/>
              </a:xfrm>
              <a:custGeom>
                <a:avLst/>
                <a:gdLst>
                  <a:gd name="T0" fmla="*/ 26 w 26"/>
                  <a:gd name="T1" fmla="*/ 30 h 37"/>
                  <a:gd name="T2" fmla="*/ 19 w 26"/>
                  <a:gd name="T3" fmla="*/ 37 h 37"/>
                  <a:gd name="T4" fmla="*/ 7 w 26"/>
                  <a:gd name="T5" fmla="*/ 37 h 37"/>
                  <a:gd name="T6" fmla="*/ 0 w 26"/>
                  <a:gd name="T7" fmla="*/ 30 h 37"/>
                  <a:gd name="T8" fmla="*/ 0 w 26"/>
                  <a:gd name="T9" fmla="*/ 8 h 37"/>
                  <a:gd name="T10" fmla="*/ 7 w 26"/>
                  <a:gd name="T11" fmla="*/ 0 h 37"/>
                  <a:gd name="T12" fmla="*/ 19 w 26"/>
                  <a:gd name="T13" fmla="*/ 0 h 37"/>
                  <a:gd name="T14" fmla="*/ 26 w 26"/>
                  <a:gd name="T15" fmla="*/ 8 h 37"/>
                  <a:gd name="T16" fmla="*/ 26 w 26"/>
                  <a:gd name="T17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7">
                    <a:moveTo>
                      <a:pt x="26" y="30"/>
                    </a:moveTo>
                    <a:cubicBezTo>
                      <a:pt x="26" y="34"/>
                      <a:pt x="23" y="37"/>
                      <a:pt x="1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3" y="37"/>
                      <a:pt x="0" y="34"/>
                      <a:pt x="0" y="3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6" y="4"/>
                      <a:pt x="26" y="8"/>
                    </a:cubicBezTo>
                    <a:lnTo>
                      <a:pt x="26" y="30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63">
                <a:extLst>
                  <a:ext uri="{FF2B5EF4-FFF2-40B4-BE49-F238E27FC236}">
                    <a16:creationId xmlns:a16="http://schemas.microsoft.com/office/drawing/2014/main" id="{80F9D601-09A9-4745-B6FF-156C9D9F0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8" y="2984501"/>
                <a:ext cx="138113" cy="142875"/>
              </a:xfrm>
              <a:custGeom>
                <a:avLst/>
                <a:gdLst>
                  <a:gd name="T0" fmla="*/ 20 w 37"/>
                  <a:gd name="T1" fmla="*/ 28 h 38"/>
                  <a:gd name="T2" fmla="*/ 13 w 37"/>
                  <a:gd name="T3" fmla="*/ 26 h 38"/>
                  <a:gd name="T4" fmla="*/ 13 w 37"/>
                  <a:gd name="T5" fmla="*/ 13 h 38"/>
                  <a:gd name="T6" fmla="*/ 26 w 37"/>
                  <a:gd name="T7" fmla="*/ 13 h 38"/>
                  <a:gd name="T8" fmla="*/ 29 w 37"/>
                  <a:gd name="T9" fmla="*/ 19 h 38"/>
                  <a:gd name="T10" fmla="*/ 37 w 37"/>
                  <a:gd name="T11" fmla="*/ 19 h 38"/>
                  <a:gd name="T12" fmla="*/ 32 w 37"/>
                  <a:gd name="T13" fmla="*/ 7 h 38"/>
                  <a:gd name="T14" fmla="*/ 7 w 37"/>
                  <a:gd name="T15" fmla="*/ 6 h 38"/>
                  <a:gd name="T16" fmla="*/ 7 w 37"/>
                  <a:gd name="T17" fmla="*/ 32 h 38"/>
                  <a:gd name="T18" fmla="*/ 20 w 37"/>
                  <a:gd name="T19" fmla="*/ 37 h 38"/>
                  <a:gd name="T20" fmla="*/ 20 w 37"/>
                  <a:gd name="T21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8">
                    <a:moveTo>
                      <a:pt x="20" y="28"/>
                    </a:moveTo>
                    <a:cubicBezTo>
                      <a:pt x="18" y="28"/>
                      <a:pt x="15" y="28"/>
                      <a:pt x="13" y="26"/>
                    </a:cubicBezTo>
                    <a:cubicBezTo>
                      <a:pt x="10" y="22"/>
                      <a:pt x="10" y="17"/>
                      <a:pt x="13" y="13"/>
                    </a:cubicBezTo>
                    <a:cubicBezTo>
                      <a:pt x="17" y="9"/>
                      <a:pt x="22" y="9"/>
                      <a:pt x="26" y="13"/>
                    </a:cubicBezTo>
                    <a:cubicBezTo>
                      <a:pt x="28" y="15"/>
                      <a:pt x="28" y="17"/>
                      <a:pt x="29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5"/>
                      <a:pt x="36" y="10"/>
                      <a:pt x="32" y="7"/>
                    </a:cubicBezTo>
                    <a:cubicBezTo>
                      <a:pt x="25" y="0"/>
                      <a:pt x="14" y="0"/>
                      <a:pt x="7" y="6"/>
                    </a:cubicBezTo>
                    <a:cubicBezTo>
                      <a:pt x="0" y="14"/>
                      <a:pt x="0" y="25"/>
                      <a:pt x="7" y="32"/>
                    </a:cubicBezTo>
                    <a:cubicBezTo>
                      <a:pt x="11" y="36"/>
                      <a:pt x="15" y="38"/>
                      <a:pt x="20" y="37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64">
                <a:extLst>
                  <a:ext uri="{FF2B5EF4-FFF2-40B4-BE49-F238E27FC236}">
                    <a16:creationId xmlns:a16="http://schemas.microsoft.com/office/drawing/2014/main" id="{930AF965-E738-4FE9-A2A4-40E11E2C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938" y="3275013"/>
                <a:ext cx="404813" cy="403225"/>
              </a:xfrm>
              <a:custGeom>
                <a:avLst/>
                <a:gdLst>
                  <a:gd name="T0" fmla="*/ 48 w 108"/>
                  <a:gd name="T1" fmla="*/ 0 h 107"/>
                  <a:gd name="T2" fmla="*/ 13 w 108"/>
                  <a:gd name="T3" fmla="*/ 19 h 107"/>
                  <a:gd name="T4" fmla="*/ 1 w 108"/>
                  <a:gd name="T5" fmla="*/ 58 h 107"/>
                  <a:gd name="T6" fmla="*/ 21 w 108"/>
                  <a:gd name="T7" fmla="*/ 94 h 107"/>
                  <a:gd name="T8" fmla="*/ 60 w 108"/>
                  <a:gd name="T9" fmla="*/ 106 h 107"/>
                  <a:gd name="T10" fmla="*/ 95 w 108"/>
                  <a:gd name="T11" fmla="*/ 86 h 107"/>
                  <a:gd name="T12" fmla="*/ 107 w 108"/>
                  <a:gd name="T13" fmla="*/ 47 h 107"/>
                  <a:gd name="T14" fmla="*/ 87 w 108"/>
                  <a:gd name="T15" fmla="*/ 11 h 107"/>
                  <a:gd name="T16" fmla="*/ 54 w 108"/>
                  <a:gd name="T17" fmla="*/ 0 h 107"/>
                  <a:gd name="T18" fmla="*/ 48 w 108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7">
                    <a:moveTo>
                      <a:pt x="48" y="0"/>
                    </a:moveTo>
                    <a:cubicBezTo>
                      <a:pt x="34" y="2"/>
                      <a:pt x="21" y="9"/>
                      <a:pt x="13" y="19"/>
                    </a:cubicBezTo>
                    <a:cubicBezTo>
                      <a:pt x="4" y="30"/>
                      <a:pt x="0" y="44"/>
                      <a:pt x="1" y="58"/>
                    </a:cubicBezTo>
                    <a:cubicBezTo>
                      <a:pt x="3" y="73"/>
                      <a:pt x="10" y="86"/>
                      <a:pt x="21" y="94"/>
                    </a:cubicBezTo>
                    <a:cubicBezTo>
                      <a:pt x="31" y="103"/>
                      <a:pt x="45" y="107"/>
                      <a:pt x="60" y="106"/>
                    </a:cubicBezTo>
                    <a:cubicBezTo>
                      <a:pt x="74" y="104"/>
                      <a:pt x="87" y="97"/>
                      <a:pt x="95" y="86"/>
                    </a:cubicBezTo>
                    <a:cubicBezTo>
                      <a:pt x="104" y="76"/>
                      <a:pt x="108" y="62"/>
                      <a:pt x="107" y="47"/>
                    </a:cubicBezTo>
                    <a:cubicBezTo>
                      <a:pt x="105" y="33"/>
                      <a:pt x="98" y="20"/>
                      <a:pt x="87" y="11"/>
                    </a:cubicBezTo>
                    <a:cubicBezTo>
                      <a:pt x="78" y="4"/>
                      <a:pt x="66" y="0"/>
                      <a:pt x="54" y="0"/>
                    </a:cubicBezTo>
                    <a:cubicBezTo>
                      <a:pt x="52" y="0"/>
                      <a:pt x="50" y="0"/>
                      <a:pt x="4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65">
                <a:extLst>
                  <a:ext uri="{FF2B5EF4-FFF2-40B4-BE49-F238E27FC236}">
                    <a16:creationId xmlns:a16="http://schemas.microsoft.com/office/drawing/2014/main" id="{0CAF94EB-E134-489A-BEAC-29D0E314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3379788"/>
                <a:ext cx="79375" cy="98425"/>
              </a:xfrm>
              <a:custGeom>
                <a:avLst/>
                <a:gdLst>
                  <a:gd name="T0" fmla="*/ 8 w 21"/>
                  <a:gd name="T1" fmla="*/ 0 h 26"/>
                  <a:gd name="T2" fmla="*/ 1 w 21"/>
                  <a:gd name="T3" fmla="*/ 26 h 26"/>
                  <a:gd name="T4" fmla="*/ 17 w 21"/>
                  <a:gd name="T5" fmla="*/ 25 h 26"/>
                  <a:gd name="T6" fmla="*/ 21 w 21"/>
                  <a:gd name="T7" fmla="*/ 11 h 26"/>
                  <a:gd name="T8" fmla="*/ 8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8" y="0"/>
                    </a:moveTo>
                    <a:cubicBezTo>
                      <a:pt x="3" y="8"/>
                      <a:pt x="0" y="17"/>
                      <a:pt x="1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0"/>
                      <a:pt x="18" y="15"/>
                      <a:pt x="21" y="1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66">
                <a:extLst>
                  <a:ext uri="{FF2B5EF4-FFF2-40B4-BE49-F238E27FC236}">
                    <a16:creationId xmlns:a16="http://schemas.microsoft.com/office/drawing/2014/main" id="{64E92A2A-3646-4BFE-96C6-F05F234A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375" y="3311526"/>
                <a:ext cx="98425" cy="76200"/>
              </a:xfrm>
              <a:custGeom>
                <a:avLst/>
                <a:gdLst>
                  <a:gd name="T0" fmla="*/ 1 w 26"/>
                  <a:gd name="T1" fmla="*/ 0 h 20"/>
                  <a:gd name="T2" fmla="*/ 0 w 26"/>
                  <a:gd name="T3" fmla="*/ 0 h 20"/>
                  <a:gd name="T4" fmla="*/ 1 w 26"/>
                  <a:gd name="T5" fmla="*/ 16 h 20"/>
                  <a:gd name="T6" fmla="*/ 1 w 26"/>
                  <a:gd name="T7" fmla="*/ 16 h 20"/>
                  <a:gd name="T8" fmla="*/ 15 w 26"/>
                  <a:gd name="T9" fmla="*/ 20 h 20"/>
                  <a:gd name="T10" fmla="*/ 26 w 26"/>
                  <a:gd name="T11" fmla="*/ 8 h 20"/>
                  <a:gd name="T12" fmla="*/ 1 w 2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0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6" y="16"/>
                      <a:pt x="11" y="18"/>
                      <a:pt x="15" y="2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8" y="2"/>
                      <a:pt x="10" y="0"/>
                      <a:pt x="1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67">
                <a:extLst>
                  <a:ext uri="{FF2B5EF4-FFF2-40B4-BE49-F238E27FC236}">
                    <a16:creationId xmlns:a16="http://schemas.microsoft.com/office/drawing/2014/main" id="{93B96EA0-7736-47E2-8197-122E6EC02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3316288"/>
                <a:ext cx="98425" cy="85725"/>
              </a:xfrm>
              <a:custGeom>
                <a:avLst/>
                <a:gdLst>
                  <a:gd name="T0" fmla="*/ 24 w 26"/>
                  <a:gd name="T1" fmla="*/ 0 h 23"/>
                  <a:gd name="T2" fmla="*/ 0 w 26"/>
                  <a:gd name="T3" fmla="*/ 13 h 23"/>
                  <a:gd name="T4" fmla="*/ 13 w 26"/>
                  <a:gd name="T5" fmla="*/ 23 h 23"/>
                  <a:gd name="T6" fmla="*/ 26 w 26"/>
                  <a:gd name="T7" fmla="*/ 16 h 23"/>
                  <a:gd name="T8" fmla="*/ 24 w 2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3">
                    <a:moveTo>
                      <a:pt x="24" y="0"/>
                    </a:moveTo>
                    <a:cubicBezTo>
                      <a:pt x="15" y="1"/>
                      <a:pt x="6" y="6"/>
                      <a:pt x="0" y="1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0"/>
                      <a:pt x="21" y="17"/>
                      <a:pt x="26" y="16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68">
                <a:extLst>
                  <a:ext uri="{FF2B5EF4-FFF2-40B4-BE49-F238E27FC236}">
                    <a16:creationId xmlns:a16="http://schemas.microsoft.com/office/drawing/2014/main" id="{6F1E5BFA-8AA9-422F-94CC-960CFC032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8" y="3492501"/>
                <a:ext cx="90488" cy="98425"/>
              </a:xfrm>
              <a:custGeom>
                <a:avLst/>
                <a:gdLst>
                  <a:gd name="T0" fmla="*/ 17 w 24"/>
                  <a:gd name="T1" fmla="*/ 0 h 26"/>
                  <a:gd name="T2" fmla="*/ 0 w 24"/>
                  <a:gd name="T3" fmla="*/ 2 h 26"/>
                  <a:gd name="T4" fmla="*/ 13 w 24"/>
                  <a:gd name="T5" fmla="*/ 26 h 26"/>
                  <a:gd name="T6" fmla="*/ 24 w 24"/>
                  <a:gd name="T7" fmla="*/ 13 h 26"/>
                  <a:gd name="T8" fmla="*/ 17 w 2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1"/>
                      <a:pt x="6" y="20"/>
                      <a:pt x="13" y="2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0"/>
                      <a:pt x="18" y="5"/>
                      <a:pt x="17" y="0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69">
                <a:extLst>
                  <a:ext uri="{FF2B5EF4-FFF2-40B4-BE49-F238E27FC236}">
                    <a16:creationId xmlns:a16="http://schemas.microsoft.com/office/drawing/2014/main" id="{0015DC74-6E00-44F4-92CD-4EE4F641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538" y="3263901"/>
                <a:ext cx="349250" cy="455613"/>
              </a:xfrm>
              <a:custGeom>
                <a:avLst/>
                <a:gdLst>
                  <a:gd name="T0" fmla="*/ 91 w 93"/>
                  <a:gd name="T1" fmla="*/ 49 h 121"/>
                  <a:gd name="T2" fmla="*/ 67 w 93"/>
                  <a:gd name="T3" fmla="*/ 6 h 121"/>
                  <a:gd name="T4" fmla="*/ 59 w 93"/>
                  <a:gd name="T5" fmla="*/ 0 h 121"/>
                  <a:gd name="T6" fmla="*/ 54 w 93"/>
                  <a:gd name="T7" fmla="*/ 10 h 121"/>
                  <a:gd name="T8" fmla="*/ 60 w 93"/>
                  <a:gd name="T9" fmla="*/ 14 h 121"/>
                  <a:gd name="T10" fmla="*/ 80 w 93"/>
                  <a:gd name="T11" fmla="*/ 50 h 121"/>
                  <a:gd name="T12" fmla="*/ 68 w 93"/>
                  <a:gd name="T13" fmla="*/ 89 h 121"/>
                  <a:gd name="T14" fmla="*/ 33 w 93"/>
                  <a:gd name="T15" fmla="*/ 109 h 121"/>
                  <a:gd name="T16" fmla="*/ 5 w 93"/>
                  <a:gd name="T17" fmla="*/ 104 h 121"/>
                  <a:gd name="T18" fmla="*/ 0 w 93"/>
                  <a:gd name="T19" fmla="*/ 114 h 121"/>
                  <a:gd name="T20" fmla="*/ 34 w 93"/>
                  <a:gd name="T21" fmla="*/ 119 h 121"/>
                  <a:gd name="T22" fmla="*/ 77 w 93"/>
                  <a:gd name="T23" fmla="*/ 96 h 121"/>
                  <a:gd name="T24" fmla="*/ 91 w 93"/>
                  <a:gd name="T25" fmla="*/ 4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21">
                    <a:moveTo>
                      <a:pt x="91" y="49"/>
                    </a:moveTo>
                    <a:cubicBezTo>
                      <a:pt x="89" y="31"/>
                      <a:pt x="80" y="16"/>
                      <a:pt x="67" y="6"/>
                    </a:cubicBezTo>
                    <a:cubicBezTo>
                      <a:pt x="64" y="4"/>
                      <a:pt x="62" y="2"/>
                      <a:pt x="59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6" y="11"/>
                      <a:pt x="58" y="13"/>
                      <a:pt x="60" y="14"/>
                    </a:cubicBezTo>
                    <a:cubicBezTo>
                      <a:pt x="71" y="23"/>
                      <a:pt x="78" y="36"/>
                      <a:pt x="80" y="50"/>
                    </a:cubicBezTo>
                    <a:cubicBezTo>
                      <a:pt x="81" y="65"/>
                      <a:pt x="77" y="79"/>
                      <a:pt x="68" y="89"/>
                    </a:cubicBezTo>
                    <a:cubicBezTo>
                      <a:pt x="60" y="100"/>
                      <a:pt x="47" y="107"/>
                      <a:pt x="33" y="109"/>
                    </a:cubicBezTo>
                    <a:cubicBezTo>
                      <a:pt x="23" y="110"/>
                      <a:pt x="13" y="108"/>
                      <a:pt x="5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10" y="119"/>
                      <a:pt x="22" y="121"/>
                      <a:pt x="34" y="119"/>
                    </a:cubicBezTo>
                    <a:cubicBezTo>
                      <a:pt x="51" y="118"/>
                      <a:pt x="66" y="109"/>
                      <a:pt x="77" y="96"/>
                    </a:cubicBezTo>
                    <a:cubicBezTo>
                      <a:pt x="87" y="83"/>
                      <a:pt x="93" y="67"/>
                      <a:pt x="91" y="49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70">
                <a:extLst>
                  <a:ext uri="{FF2B5EF4-FFF2-40B4-BE49-F238E27FC236}">
                    <a16:creationId xmlns:a16="http://schemas.microsoft.com/office/drawing/2014/main" id="{208263A1-681A-47E4-9B9A-5EFA313BF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3228976"/>
                <a:ext cx="363538" cy="463550"/>
              </a:xfrm>
              <a:custGeom>
                <a:avLst/>
                <a:gdLst>
                  <a:gd name="T0" fmla="*/ 32 w 97"/>
                  <a:gd name="T1" fmla="*/ 106 h 123"/>
                  <a:gd name="T2" fmla="*/ 12 w 97"/>
                  <a:gd name="T3" fmla="*/ 70 h 123"/>
                  <a:gd name="T4" fmla="*/ 24 w 97"/>
                  <a:gd name="T5" fmla="*/ 31 h 123"/>
                  <a:gd name="T6" fmla="*/ 59 w 97"/>
                  <a:gd name="T7" fmla="*/ 12 h 123"/>
                  <a:gd name="T8" fmla="*/ 92 w 97"/>
                  <a:gd name="T9" fmla="*/ 19 h 123"/>
                  <a:gd name="T10" fmla="*/ 97 w 97"/>
                  <a:gd name="T11" fmla="*/ 9 h 123"/>
                  <a:gd name="T12" fmla="*/ 58 w 97"/>
                  <a:gd name="T13" fmla="*/ 1 h 123"/>
                  <a:gd name="T14" fmla="*/ 15 w 97"/>
                  <a:gd name="T15" fmla="*/ 25 h 123"/>
                  <a:gd name="T16" fmla="*/ 15 w 97"/>
                  <a:gd name="T17" fmla="*/ 25 h 123"/>
                  <a:gd name="T18" fmla="*/ 1 w 97"/>
                  <a:gd name="T19" fmla="*/ 72 h 123"/>
                  <a:gd name="T20" fmla="*/ 25 w 97"/>
                  <a:gd name="T21" fmla="*/ 115 h 123"/>
                  <a:gd name="T22" fmla="*/ 38 w 97"/>
                  <a:gd name="T23" fmla="*/ 123 h 123"/>
                  <a:gd name="T24" fmla="*/ 43 w 97"/>
                  <a:gd name="T25" fmla="*/ 113 h 123"/>
                  <a:gd name="T26" fmla="*/ 32 w 97"/>
                  <a:gd name="T27" fmla="*/ 10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23">
                    <a:moveTo>
                      <a:pt x="32" y="106"/>
                    </a:moveTo>
                    <a:cubicBezTo>
                      <a:pt x="21" y="98"/>
                      <a:pt x="14" y="85"/>
                      <a:pt x="12" y="70"/>
                    </a:cubicBezTo>
                    <a:cubicBezTo>
                      <a:pt x="11" y="56"/>
                      <a:pt x="15" y="42"/>
                      <a:pt x="24" y="31"/>
                    </a:cubicBezTo>
                    <a:cubicBezTo>
                      <a:pt x="32" y="21"/>
                      <a:pt x="45" y="14"/>
                      <a:pt x="59" y="12"/>
                    </a:cubicBezTo>
                    <a:cubicBezTo>
                      <a:pt x="71" y="11"/>
                      <a:pt x="83" y="13"/>
                      <a:pt x="92" y="1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86" y="3"/>
                      <a:pt x="72" y="0"/>
                      <a:pt x="58" y="1"/>
                    </a:cubicBezTo>
                    <a:cubicBezTo>
                      <a:pt x="41" y="3"/>
                      <a:pt x="26" y="12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5" y="37"/>
                      <a:pt x="0" y="54"/>
                      <a:pt x="1" y="72"/>
                    </a:cubicBezTo>
                    <a:cubicBezTo>
                      <a:pt x="3" y="89"/>
                      <a:pt x="12" y="104"/>
                      <a:pt x="25" y="115"/>
                    </a:cubicBezTo>
                    <a:cubicBezTo>
                      <a:pt x="29" y="118"/>
                      <a:pt x="33" y="121"/>
                      <a:pt x="38" y="12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39" y="111"/>
                      <a:pt x="35" y="109"/>
                      <a:pt x="32" y="106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71">
                <a:extLst>
                  <a:ext uri="{FF2B5EF4-FFF2-40B4-BE49-F238E27FC236}">
                    <a16:creationId xmlns:a16="http://schemas.microsoft.com/office/drawing/2014/main" id="{CE603704-64F1-404B-BE3B-111B891A3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3233738"/>
                <a:ext cx="360363" cy="458788"/>
              </a:xfrm>
              <a:custGeom>
                <a:avLst/>
                <a:gdLst>
                  <a:gd name="T0" fmla="*/ 64 w 96"/>
                  <a:gd name="T1" fmla="*/ 0 h 122"/>
                  <a:gd name="T2" fmla="*/ 57 w 96"/>
                  <a:gd name="T3" fmla="*/ 0 h 122"/>
                  <a:gd name="T4" fmla="*/ 14 w 96"/>
                  <a:gd name="T5" fmla="*/ 24 h 122"/>
                  <a:gd name="T6" fmla="*/ 14 w 96"/>
                  <a:gd name="T7" fmla="*/ 24 h 122"/>
                  <a:gd name="T8" fmla="*/ 0 w 96"/>
                  <a:gd name="T9" fmla="*/ 64 h 122"/>
                  <a:gd name="T10" fmla="*/ 0 w 96"/>
                  <a:gd name="T11" fmla="*/ 71 h 122"/>
                  <a:gd name="T12" fmla="*/ 24 w 96"/>
                  <a:gd name="T13" fmla="*/ 114 h 122"/>
                  <a:gd name="T14" fmla="*/ 37 w 96"/>
                  <a:gd name="T15" fmla="*/ 122 h 122"/>
                  <a:gd name="T16" fmla="*/ 42 w 96"/>
                  <a:gd name="T17" fmla="*/ 112 h 122"/>
                  <a:gd name="T18" fmla="*/ 31 w 96"/>
                  <a:gd name="T19" fmla="*/ 106 h 122"/>
                  <a:gd name="T20" fmla="*/ 31 w 96"/>
                  <a:gd name="T21" fmla="*/ 105 h 122"/>
                  <a:gd name="T22" fmla="*/ 11 w 96"/>
                  <a:gd name="T23" fmla="*/ 69 h 122"/>
                  <a:gd name="T24" fmla="*/ 11 w 96"/>
                  <a:gd name="T25" fmla="*/ 64 h 122"/>
                  <a:gd name="T26" fmla="*/ 23 w 96"/>
                  <a:gd name="T27" fmla="*/ 30 h 122"/>
                  <a:gd name="T28" fmla="*/ 58 w 96"/>
                  <a:gd name="T29" fmla="*/ 11 h 122"/>
                  <a:gd name="T30" fmla="*/ 64 w 96"/>
                  <a:gd name="T31" fmla="*/ 11 h 122"/>
                  <a:gd name="T32" fmla="*/ 91 w 96"/>
                  <a:gd name="T33" fmla="*/ 18 h 122"/>
                  <a:gd name="T34" fmla="*/ 96 w 96"/>
                  <a:gd name="T35" fmla="*/ 8 h 122"/>
                  <a:gd name="T36" fmla="*/ 64 w 96"/>
                  <a:gd name="T3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122">
                    <a:moveTo>
                      <a:pt x="64" y="0"/>
                    </a:moveTo>
                    <a:cubicBezTo>
                      <a:pt x="62" y="0"/>
                      <a:pt x="60" y="0"/>
                      <a:pt x="57" y="0"/>
                    </a:cubicBezTo>
                    <a:cubicBezTo>
                      <a:pt x="40" y="2"/>
                      <a:pt x="25" y="11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5" y="35"/>
                      <a:pt x="0" y="49"/>
                      <a:pt x="0" y="64"/>
                    </a:cubicBezTo>
                    <a:cubicBezTo>
                      <a:pt x="0" y="66"/>
                      <a:pt x="0" y="68"/>
                      <a:pt x="0" y="71"/>
                    </a:cubicBezTo>
                    <a:cubicBezTo>
                      <a:pt x="2" y="88"/>
                      <a:pt x="11" y="103"/>
                      <a:pt x="24" y="114"/>
                    </a:cubicBezTo>
                    <a:cubicBezTo>
                      <a:pt x="28" y="117"/>
                      <a:pt x="32" y="120"/>
                      <a:pt x="37" y="12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38" y="110"/>
                      <a:pt x="34" y="108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20" y="97"/>
                      <a:pt x="13" y="84"/>
                      <a:pt x="11" y="69"/>
                    </a:cubicBezTo>
                    <a:cubicBezTo>
                      <a:pt x="11" y="68"/>
                      <a:pt x="11" y="66"/>
                      <a:pt x="11" y="64"/>
                    </a:cubicBezTo>
                    <a:cubicBezTo>
                      <a:pt x="11" y="51"/>
                      <a:pt x="15" y="40"/>
                      <a:pt x="23" y="30"/>
                    </a:cubicBezTo>
                    <a:cubicBezTo>
                      <a:pt x="31" y="20"/>
                      <a:pt x="44" y="13"/>
                      <a:pt x="58" y="11"/>
                    </a:cubicBezTo>
                    <a:cubicBezTo>
                      <a:pt x="60" y="11"/>
                      <a:pt x="62" y="11"/>
                      <a:pt x="64" y="11"/>
                    </a:cubicBezTo>
                    <a:cubicBezTo>
                      <a:pt x="74" y="11"/>
                      <a:pt x="83" y="13"/>
                      <a:pt x="91" y="1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86" y="3"/>
                      <a:pt x="76" y="0"/>
                      <a:pt x="64" y="0"/>
                    </a:cubicBezTo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72">
                <a:extLst>
                  <a:ext uri="{FF2B5EF4-FFF2-40B4-BE49-F238E27FC236}">
                    <a16:creationId xmlns:a16="http://schemas.microsoft.com/office/drawing/2014/main" id="{5D2844BF-F233-411A-9219-28BF62B1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5" y="3354388"/>
                <a:ext cx="85725" cy="82550"/>
              </a:xfrm>
              <a:custGeom>
                <a:avLst/>
                <a:gdLst>
                  <a:gd name="T0" fmla="*/ 10 w 23"/>
                  <a:gd name="T1" fmla="*/ 0 h 22"/>
                  <a:gd name="T2" fmla="*/ 0 w 23"/>
                  <a:gd name="T3" fmla="*/ 13 h 22"/>
                  <a:gd name="T4" fmla="*/ 6 w 23"/>
                  <a:gd name="T5" fmla="*/ 22 h 22"/>
                  <a:gd name="T6" fmla="*/ 23 w 23"/>
                  <a:gd name="T7" fmla="*/ 22 h 22"/>
                  <a:gd name="T8" fmla="*/ 10 w 2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1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" y="16"/>
                      <a:pt x="4" y="19"/>
                      <a:pt x="6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14"/>
                      <a:pt x="17" y="6"/>
                      <a:pt x="10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73">
                <a:extLst>
                  <a:ext uri="{FF2B5EF4-FFF2-40B4-BE49-F238E27FC236}">
                    <a16:creationId xmlns:a16="http://schemas.microsoft.com/office/drawing/2014/main" id="{2637A266-24CA-4783-BD10-22E3211EE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3444876"/>
                <a:ext cx="214313" cy="55563"/>
              </a:xfrm>
              <a:custGeom>
                <a:avLst/>
                <a:gdLst>
                  <a:gd name="T0" fmla="*/ 3 w 57"/>
                  <a:gd name="T1" fmla="*/ 13 h 15"/>
                  <a:gd name="T2" fmla="*/ 3 w 57"/>
                  <a:gd name="T3" fmla="*/ 2 h 15"/>
                  <a:gd name="T4" fmla="*/ 8 w 57"/>
                  <a:gd name="T5" fmla="*/ 0 h 15"/>
                  <a:gd name="T6" fmla="*/ 14 w 57"/>
                  <a:gd name="T7" fmla="*/ 2 h 15"/>
                  <a:gd name="T8" fmla="*/ 14 w 57"/>
                  <a:gd name="T9" fmla="*/ 2 h 15"/>
                  <a:gd name="T10" fmla="*/ 33 w 57"/>
                  <a:gd name="T11" fmla="*/ 2 h 15"/>
                  <a:gd name="T12" fmla="*/ 50 w 57"/>
                  <a:gd name="T13" fmla="*/ 2 h 15"/>
                  <a:gd name="T14" fmla="*/ 52 w 57"/>
                  <a:gd name="T15" fmla="*/ 2 h 15"/>
                  <a:gd name="T16" fmla="*/ 52 w 57"/>
                  <a:gd name="T17" fmla="*/ 2 h 15"/>
                  <a:gd name="T18" fmla="*/ 57 w 57"/>
                  <a:gd name="T19" fmla="*/ 8 h 15"/>
                  <a:gd name="T20" fmla="*/ 52 w 57"/>
                  <a:gd name="T21" fmla="*/ 13 h 15"/>
                  <a:gd name="T22" fmla="*/ 13 w 57"/>
                  <a:gd name="T23" fmla="*/ 13 h 15"/>
                  <a:gd name="T24" fmla="*/ 8 w 57"/>
                  <a:gd name="T25" fmla="*/ 15 h 15"/>
                  <a:gd name="T26" fmla="*/ 3 w 57"/>
                  <a:gd name="T2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15">
                    <a:moveTo>
                      <a:pt x="3" y="13"/>
                    </a:moveTo>
                    <a:cubicBezTo>
                      <a:pt x="0" y="10"/>
                      <a:pt x="0" y="5"/>
                      <a:pt x="3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5" y="2"/>
                      <a:pt x="57" y="5"/>
                      <a:pt x="57" y="8"/>
                    </a:cubicBezTo>
                    <a:cubicBezTo>
                      <a:pt x="57" y="11"/>
                      <a:pt x="55" y="13"/>
                      <a:pt x="5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4"/>
                      <a:pt x="10" y="15"/>
                      <a:pt x="8" y="15"/>
                    </a:cubicBezTo>
                    <a:cubicBezTo>
                      <a:pt x="6" y="15"/>
                      <a:pt x="5" y="14"/>
                      <a:pt x="3" y="13"/>
                    </a:cubicBezTo>
                  </a:path>
                </a:pathLst>
              </a:custGeom>
              <a:solidFill>
                <a:srgbClr val="DB5B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74">
                <a:extLst>
                  <a:ext uri="{FF2B5EF4-FFF2-40B4-BE49-F238E27FC236}">
                    <a16:creationId xmlns:a16="http://schemas.microsoft.com/office/drawing/2014/main" id="{22649954-301B-4E05-8232-8493B2159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150" y="3444876"/>
                <a:ext cx="211138" cy="30163"/>
              </a:xfrm>
              <a:custGeom>
                <a:avLst/>
                <a:gdLst>
                  <a:gd name="T0" fmla="*/ 51 w 56"/>
                  <a:gd name="T1" fmla="*/ 2 h 8"/>
                  <a:gd name="T2" fmla="*/ 51 w 56"/>
                  <a:gd name="T3" fmla="*/ 2 h 8"/>
                  <a:gd name="T4" fmla="*/ 49 w 56"/>
                  <a:gd name="T5" fmla="*/ 2 h 8"/>
                  <a:gd name="T6" fmla="*/ 32 w 56"/>
                  <a:gd name="T7" fmla="*/ 2 h 8"/>
                  <a:gd name="T8" fmla="*/ 13 w 56"/>
                  <a:gd name="T9" fmla="*/ 2 h 8"/>
                  <a:gd name="T10" fmla="*/ 13 w 56"/>
                  <a:gd name="T11" fmla="*/ 2 h 8"/>
                  <a:gd name="T12" fmla="*/ 7 w 56"/>
                  <a:gd name="T13" fmla="*/ 0 h 8"/>
                  <a:gd name="T14" fmla="*/ 2 w 56"/>
                  <a:gd name="T15" fmla="*/ 3 h 8"/>
                  <a:gd name="T16" fmla="*/ 0 w 56"/>
                  <a:gd name="T17" fmla="*/ 8 h 8"/>
                  <a:gd name="T18" fmla="*/ 56 w 56"/>
                  <a:gd name="T19" fmla="*/ 8 h 8"/>
                  <a:gd name="T20" fmla="*/ 51 w 56"/>
                  <a:gd name="T2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"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4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5"/>
                      <a:pt x="54" y="2"/>
                      <a:pt x="51" y="2"/>
                    </a:cubicBez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75">
                <a:extLst>
                  <a:ext uri="{FF2B5EF4-FFF2-40B4-BE49-F238E27FC236}">
                    <a16:creationId xmlns:a16="http://schemas.microsoft.com/office/drawing/2014/main" id="{D7652748-2B50-4F73-B40B-7E74C2C9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2570163"/>
                <a:ext cx="330200" cy="482600"/>
              </a:xfrm>
              <a:custGeom>
                <a:avLst/>
                <a:gdLst>
                  <a:gd name="T0" fmla="*/ 88 w 88"/>
                  <a:gd name="T1" fmla="*/ 120 h 128"/>
                  <a:gd name="T2" fmla="*/ 80 w 88"/>
                  <a:gd name="T3" fmla="*/ 128 h 128"/>
                  <a:gd name="T4" fmla="*/ 8 w 88"/>
                  <a:gd name="T5" fmla="*/ 128 h 128"/>
                  <a:gd name="T6" fmla="*/ 0 w 88"/>
                  <a:gd name="T7" fmla="*/ 120 h 128"/>
                  <a:gd name="T8" fmla="*/ 0 w 88"/>
                  <a:gd name="T9" fmla="*/ 8 h 128"/>
                  <a:gd name="T10" fmla="*/ 8 w 88"/>
                  <a:gd name="T11" fmla="*/ 0 h 128"/>
                  <a:gd name="T12" fmla="*/ 80 w 88"/>
                  <a:gd name="T13" fmla="*/ 0 h 128"/>
                  <a:gd name="T14" fmla="*/ 88 w 88"/>
                  <a:gd name="T15" fmla="*/ 8 h 128"/>
                  <a:gd name="T16" fmla="*/ 88 w 88"/>
                  <a:gd name="T1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28">
                    <a:moveTo>
                      <a:pt x="88" y="120"/>
                    </a:moveTo>
                    <a:cubicBezTo>
                      <a:pt x="88" y="124"/>
                      <a:pt x="85" y="128"/>
                      <a:pt x="80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3" y="128"/>
                      <a:pt x="0" y="124"/>
                      <a:pt x="0" y="12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5" y="0"/>
                      <a:pt x="88" y="3"/>
                      <a:pt x="88" y="8"/>
                    </a:cubicBezTo>
                    <a:cubicBezTo>
                      <a:pt x="88" y="120"/>
                      <a:pt x="88" y="120"/>
                      <a:pt x="88" y="120"/>
                    </a:cubicBezTo>
                  </a:path>
                </a:pathLst>
              </a:custGeom>
              <a:solidFill>
                <a:srgbClr val="3E3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76">
                <a:extLst>
                  <a:ext uri="{FF2B5EF4-FFF2-40B4-BE49-F238E27FC236}">
                    <a16:creationId xmlns:a16="http://schemas.microsoft.com/office/drawing/2014/main" id="{CC75731B-DB16-4362-8C82-B5EDFFC88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000" y="2617788"/>
                <a:ext cx="285750" cy="339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Rectangle 77">
                <a:extLst>
                  <a:ext uri="{FF2B5EF4-FFF2-40B4-BE49-F238E27FC236}">
                    <a16:creationId xmlns:a16="http://schemas.microsoft.com/office/drawing/2014/main" id="{185C5F76-7F49-441C-8020-ACB5AC068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000" y="2617788"/>
                <a:ext cx="2857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78">
                <a:extLst>
                  <a:ext uri="{FF2B5EF4-FFF2-40B4-BE49-F238E27FC236}">
                    <a16:creationId xmlns:a16="http://schemas.microsoft.com/office/drawing/2014/main" id="{4284DC79-6930-44AF-B6F7-CFD15B7D9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888" y="2976563"/>
                <a:ext cx="52388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79">
                <a:extLst>
                  <a:ext uri="{FF2B5EF4-FFF2-40B4-BE49-F238E27FC236}">
                    <a16:creationId xmlns:a16="http://schemas.microsoft.com/office/drawing/2014/main" id="{D0D4277F-DD2C-4712-B632-B9C8E9F30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2984501"/>
                <a:ext cx="38100" cy="38100"/>
              </a:xfrm>
              <a:prstGeom prst="ellipse">
                <a:avLst/>
              </a:pr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80">
                <a:extLst>
                  <a:ext uri="{FF2B5EF4-FFF2-40B4-BE49-F238E27FC236}">
                    <a16:creationId xmlns:a16="http://schemas.microsoft.com/office/drawing/2014/main" id="{0FD2E38F-5DD3-4AF2-914C-1F775C5A8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3022601"/>
                <a:ext cx="25400" cy="30163"/>
              </a:xfrm>
              <a:custGeom>
                <a:avLst/>
                <a:gdLst>
                  <a:gd name="T0" fmla="*/ 0 w 7"/>
                  <a:gd name="T1" fmla="*/ 0 h 8"/>
                  <a:gd name="T2" fmla="*/ 7 w 7"/>
                  <a:gd name="T3" fmla="*/ 8 h 8"/>
                  <a:gd name="T4" fmla="*/ 0 w 7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0" y="4"/>
                      <a:pt x="3" y="8"/>
                      <a:pt x="7" y="8"/>
                    </a:cubicBezTo>
                    <a:cubicBezTo>
                      <a:pt x="3" y="8"/>
                      <a:pt x="0" y="4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81">
                <a:extLst>
                  <a:ext uri="{FF2B5EF4-FFF2-40B4-BE49-F238E27FC236}">
                    <a16:creationId xmlns:a16="http://schemas.microsoft.com/office/drawing/2014/main" id="{EDDEAC9F-86AC-4BCA-BB88-EF3763882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2570163"/>
                <a:ext cx="258763" cy="482600"/>
              </a:xfrm>
              <a:custGeom>
                <a:avLst/>
                <a:gdLst>
                  <a:gd name="T0" fmla="*/ 69 w 69"/>
                  <a:gd name="T1" fmla="*/ 0 h 128"/>
                  <a:gd name="T2" fmla="*/ 8 w 69"/>
                  <a:gd name="T3" fmla="*/ 0 h 128"/>
                  <a:gd name="T4" fmla="*/ 0 w 69"/>
                  <a:gd name="T5" fmla="*/ 8 h 128"/>
                  <a:gd name="T6" fmla="*/ 0 w 69"/>
                  <a:gd name="T7" fmla="*/ 120 h 128"/>
                  <a:gd name="T8" fmla="*/ 0 w 69"/>
                  <a:gd name="T9" fmla="*/ 120 h 128"/>
                  <a:gd name="T10" fmla="*/ 7 w 69"/>
                  <a:gd name="T11" fmla="*/ 128 h 128"/>
                  <a:gd name="T12" fmla="*/ 8 w 69"/>
                  <a:gd name="T13" fmla="*/ 128 h 128"/>
                  <a:gd name="T14" fmla="*/ 17 w 69"/>
                  <a:gd name="T15" fmla="*/ 128 h 128"/>
                  <a:gd name="T16" fmla="*/ 27 w 69"/>
                  <a:gd name="T17" fmla="*/ 103 h 128"/>
                  <a:gd name="T18" fmla="*/ 6 w 69"/>
                  <a:gd name="T19" fmla="*/ 103 h 128"/>
                  <a:gd name="T20" fmla="*/ 6 w 69"/>
                  <a:gd name="T21" fmla="*/ 103 h 128"/>
                  <a:gd name="T22" fmla="*/ 6 w 69"/>
                  <a:gd name="T23" fmla="*/ 13 h 128"/>
                  <a:gd name="T24" fmla="*/ 64 w 69"/>
                  <a:gd name="T25" fmla="*/ 13 h 128"/>
                  <a:gd name="T26" fmla="*/ 69 w 69"/>
                  <a:gd name="T2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128">
                    <a:moveTo>
                      <a:pt x="6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3" y="128"/>
                      <a:pt x="7" y="128"/>
                    </a:cubicBezTo>
                    <a:cubicBezTo>
                      <a:pt x="7" y="128"/>
                      <a:pt x="8" y="128"/>
                      <a:pt x="8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82">
                <a:extLst>
                  <a:ext uri="{FF2B5EF4-FFF2-40B4-BE49-F238E27FC236}">
                    <a16:creationId xmlns:a16="http://schemas.microsoft.com/office/drawing/2014/main" id="{CA114E5E-282A-4FBB-A54A-E01C6955B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2587626"/>
                <a:ext cx="96838" cy="15875"/>
              </a:xfrm>
              <a:custGeom>
                <a:avLst/>
                <a:gdLst>
                  <a:gd name="T0" fmla="*/ 26 w 26"/>
                  <a:gd name="T1" fmla="*/ 2 h 4"/>
                  <a:gd name="T2" fmla="*/ 24 w 26"/>
                  <a:gd name="T3" fmla="*/ 4 h 4"/>
                  <a:gd name="T4" fmla="*/ 2 w 26"/>
                  <a:gd name="T5" fmla="*/ 4 h 4"/>
                  <a:gd name="T6" fmla="*/ 0 w 26"/>
                  <a:gd name="T7" fmla="*/ 2 h 4"/>
                  <a:gd name="T8" fmla="*/ 2 w 26"/>
                  <a:gd name="T9" fmla="*/ 0 h 4"/>
                  <a:gd name="T10" fmla="*/ 24 w 26"/>
                  <a:gd name="T11" fmla="*/ 0 h 4"/>
                  <a:gd name="T12" fmla="*/ 26 w 26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26" y="2"/>
                    </a:moveTo>
                    <a:cubicBezTo>
                      <a:pt x="26" y="3"/>
                      <a:pt x="25" y="4"/>
                      <a:pt x="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83">
                <a:extLst>
                  <a:ext uri="{FF2B5EF4-FFF2-40B4-BE49-F238E27FC236}">
                    <a16:creationId xmlns:a16="http://schemas.microsoft.com/office/drawing/2014/main" id="{193A2FD2-F056-422C-B036-DA55BC79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2587626"/>
                <a:ext cx="96838" cy="15875"/>
              </a:xfrm>
              <a:custGeom>
                <a:avLst/>
                <a:gdLst>
                  <a:gd name="T0" fmla="*/ 26 w 26"/>
                  <a:gd name="T1" fmla="*/ 2 h 4"/>
                  <a:gd name="T2" fmla="*/ 24 w 26"/>
                  <a:gd name="T3" fmla="*/ 4 h 4"/>
                  <a:gd name="T4" fmla="*/ 2 w 26"/>
                  <a:gd name="T5" fmla="*/ 4 h 4"/>
                  <a:gd name="T6" fmla="*/ 0 w 26"/>
                  <a:gd name="T7" fmla="*/ 2 h 4"/>
                  <a:gd name="T8" fmla="*/ 2 w 26"/>
                  <a:gd name="T9" fmla="*/ 0 h 4"/>
                  <a:gd name="T10" fmla="*/ 24 w 26"/>
                  <a:gd name="T11" fmla="*/ 0 h 4"/>
                  <a:gd name="T12" fmla="*/ 26 w 26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26" y="2"/>
                    </a:moveTo>
                    <a:cubicBezTo>
                      <a:pt x="26" y="3"/>
                      <a:pt x="25" y="4"/>
                      <a:pt x="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84">
                <a:extLst>
                  <a:ext uri="{FF2B5EF4-FFF2-40B4-BE49-F238E27FC236}">
                    <a16:creationId xmlns:a16="http://schemas.microsoft.com/office/drawing/2014/main" id="{1EF0DD70-A4BF-4CCF-B5B1-32D7A64B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2671763"/>
                <a:ext cx="173038" cy="101600"/>
              </a:xfrm>
              <a:custGeom>
                <a:avLst/>
                <a:gdLst>
                  <a:gd name="T0" fmla="*/ 55 w 109"/>
                  <a:gd name="T1" fmla="*/ 64 h 64"/>
                  <a:gd name="T2" fmla="*/ 55 w 109"/>
                  <a:gd name="T3" fmla="*/ 64 h 64"/>
                  <a:gd name="T4" fmla="*/ 0 w 109"/>
                  <a:gd name="T5" fmla="*/ 33 h 64"/>
                  <a:gd name="T6" fmla="*/ 0 w 109"/>
                  <a:gd name="T7" fmla="*/ 33 h 64"/>
                  <a:gd name="T8" fmla="*/ 0 w 109"/>
                  <a:gd name="T9" fmla="*/ 31 h 64"/>
                  <a:gd name="T10" fmla="*/ 55 w 109"/>
                  <a:gd name="T11" fmla="*/ 0 h 64"/>
                  <a:gd name="T12" fmla="*/ 55 w 109"/>
                  <a:gd name="T13" fmla="*/ 0 h 64"/>
                  <a:gd name="T14" fmla="*/ 109 w 109"/>
                  <a:gd name="T15" fmla="*/ 31 h 64"/>
                  <a:gd name="T16" fmla="*/ 109 w 109"/>
                  <a:gd name="T17" fmla="*/ 33 h 64"/>
                  <a:gd name="T18" fmla="*/ 109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lnTo>
                      <a:pt x="55" y="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109" y="31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55" y="64"/>
                    </a:lnTo>
                    <a:lnTo>
                      <a:pt x="55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85">
                <a:extLst>
                  <a:ext uri="{FF2B5EF4-FFF2-40B4-BE49-F238E27FC236}">
                    <a16:creationId xmlns:a16="http://schemas.microsoft.com/office/drawing/2014/main" id="{8AF746FE-07D4-4E75-8E74-249611947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2671763"/>
                <a:ext cx="173038" cy="101600"/>
              </a:xfrm>
              <a:custGeom>
                <a:avLst/>
                <a:gdLst>
                  <a:gd name="T0" fmla="*/ 55 w 109"/>
                  <a:gd name="T1" fmla="*/ 64 h 64"/>
                  <a:gd name="T2" fmla="*/ 55 w 109"/>
                  <a:gd name="T3" fmla="*/ 64 h 64"/>
                  <a:gd name="T4" fmla="*/ 0 w 109"/>
                  <a:gd name="T5" fmla="*/ 33 h 64"/>
                  <a:gd name="T6" fmla="*/ 0 w 109"/>
                  <a:gd name="T7" fmla="*/ 33 h 64"/>
                  <a:gd name="T8" fmla="*/ 0 w 109"/>
                  <a:gd name="T9" fmla="*/ 31 h 64"/>
                  <a:gd name="T10" fmla="*/ 55 w 109"/>
                  <a:gd name="T11" fmla="*/ 0 h 64"/>
                  <a:gd name="T12" fmla="*/ 55 w 109"/>
                  <a:gd name="T13" fmla="*/ 0 h 64"/>
                  <a:gd name="T14" fmla="*/ 109 w 109"/>
                  <a:gd name="T15" fmla="*/ 31 h 64"/>
                  <a:gd name="T16" fmla="*/ 109 w 109"/>
                  <a:gd name="T17" fmla="*/ 33 h 64"/>
                  <a:gd name="T18" fmla="*/ 109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lnTo>
                      <a:pt x="55" y="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109" y="31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55" y="64"/>
                    </a:lnTo>
                    <a:lnTo>
                      <a:pt x="55" y="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86">
                <a:extLst>
                  <a:ext uri="{FF2B5EF4-FFF2-40B4-BE49-F238E27FC236}">
                    <a16:creationId xmlns:a16="http://schemas.microsoft.com/office/drawing/2014/main" id="{44B96589-8B0C-482C-98AA-FE973EE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2743201"/>
                <a:ext cx="90488" cy="150813"/>
              </a:xfrm>
              <a:custGeom>
                <a:avLst/>
                <a:gdLst>
                  <a:gd name="T0" fmla="*/ 3 w 57"/>
                  <a:gd name="T1" fmla="*/ 0 h 95"/>
                  <a:gd name="T2" fmla="*/ 0 w 57"/>
                  <a:gd name="T3" fmla="*/ 0 h 95"/>
                  <a:gd name="T4" fmla="*/ 0 w 57"/>
                  <a:gd name="T5" fmla="*/ 0 h 95"/>
                  <a:gd name="T6" fmla="*/ 0 w 57"/>
                  <a:gd name="T7" fmla="*/ 62 h 95"/>
                  <a:gd name="T8" fmla="*/ 0 w 57"/>
                  <a:gd name="T9" fmla="*/ 64 h 95"/>
                  <a:gd name="T10" fmla="*/ 55 w 57"/>
                  <a:gd name="T11" fmla="*/ 95 h 95"/>
                  <a:gd name="T12" fmla="*/ 55 w 57"/>
                  <a:gd name="T13" fmla="*/ 95 h 95"/>
                  <a:gd name="T14" fmla="*/ 55 w 57"/>
                  <a:gd name="T15" fmla="*/ 95 h 95"/>
                  <a:gd name="T16" fmla="*/ 57 w 57"/>
                  <a:gd name="T17" fmla="*/ 92 h 95"/>
                  <a:gd name="T18" fmla="*/ 57 w 57"/>
                  <a:gd name="T19" fmla="*/ 31 h 95"/>
                  <a:gd name="T20" fmla="*/ 55 w 57"/>
                  <a:gd name="T21" fmla="*/ 31 h 95"/>
                  <a:gd name="T22" fmla="*/ 3 w 57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95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EE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87">
                <a:extLst>
                  <a:ext uri="{FF2B5EF4-FFF2-40B4-BE49-F238E27FC236}">
                    <a16:creationId xmlns:a16="http://schemas.microsoft.com/office/drawing/2014/main" id="{93436096-4F5C-4F4C-B21C-131329FC8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2743201"/>
                <a:ext cx="90488" cy="150813"/>
              </a:xfrm>
              <a:custGeom>
                <a:avLst/>
                <a:gdLst>
                  <a:gd name="T0" fmla="*/ 3 w 57"/>
                  <a:gd name="T1" fmla="*/ 0 h 95"/>
                  <a:gd name="T2" fmla="*/ 0 w 57"/>
                  <a:gd name="T3" fmla="*/ 0 h 95"/>
                  <a:gd name="T4" fmla="*/ 0 w 57"/>
                  <a:gd name="T5" fmla="*/ 0 h 95"/>
                  <a:gd name="T6" fmla="*/ 0 w 57"/>
                  <a:gd name="T7" fmla="*/ 62 h 95"/>
                  <a:gd name="T8" fmla="*/ 0 w 57"/>
                  <a:gd name="T9" fmla="*/ 64 h 95"/>
                  <a:gd name="T10" fmla="*/ 55 w 57"/>
                  <a:gd name="T11" fmla="*/ 95 h 95"/>
                  <a:gd name="T12" fmla="*/ 55 w 57"/>
                  <a:gd name="T13" fmla="*/ 95 h 95"/>
                  <a:gd name="T14" fmla="*/ 55 w 57"/>
                  <a:gd name="T15" fmla="*/ 95 h 95"/>
                  <a:gd name="T16" fmla="*/ 57 w 57"/>
                  <a:gd name="T17" fmla="*/ 92 h 95"/>
                  <a:gd name="T18" fmla="*/ 57 w 57"/>
                  <a:gd name="T19" fmla="*/ 31 h 95"/>
                  <a:gd name="T20" fmla="*/ 55 w 57"/>
                  <a:gd name="T21" fmla="*/ 31 h 95"/>
                  <a:gd name="T22" fmla="*/ 3 w 57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95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88">
                <a:extLst>
                  <a:ext uri="{FF2B5EF4-FFF2-40B4-BE49-F238E27FC236}">
                    <a16:creationId xmlns:a16="http://schemas.microsoft.com/office/drawing/2014/main" id="{A6F3D0E0-D103-41E6-87B4-2020730CB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2743201"/>
                <a:ext cx="85725" cy="150813"/>
              </a:xfrm>
              <a:custGeom>
                <a:avLst/>
                <a:gdLst>
                  <a:gd name="T0" fmla="*/ 54 w 54"/>
                  <a:gd name="T1" fmla="*/ 0 h 95"/>
                  <a:gd name="T2" fmla="*/ 52 w 54"/>
                  <a:gd name="T3" fmla="*/ 0 h 95"/>
                  <a:gd name="T4" fmla="*/ 0 w 54"/>
                  <a:gd name="T5" fmla="*/ 31 h 95"/>
                  <a:gd name="T6" fmla="*/ 0 w 54"/>
                  <a:gd name="T7" fmla="*/ 33 h 95"/>
                  <a:gd name="T8" fmla="*/ 0 w 54"/>
                  <a:gd name="T9" fmla="*/ 92 h 95"/>
                  <a:gd name="T10" fmla="*/ 0 w 54"/>
                  <a:gd name="T11" fmla="*/ 95 h 95"/>
                  <a:gd name="T12" fmla="*/ 0 w 54"/>
                  <a:gd name="T13" fmla="*/ 95 h 95"/>
                  <a:gd name="T14" fmla="*/ 2 w 54"/>
                  <a:gd name="T15" fmla="*/ 95 h 95"/>
                  <a:gd name="T16" fmla="*/ 54 w 54"/>
                  <a:gd name="T17" fmla="*/ 64 h 95"/>
                  <a:gd name="T18" fmla="*/ 54 w 54"/>
                  <a:gd name="T19" fmla="*/ 62 h 95"/>
                  <a:gd name="T20" fmla="*/ 54 w 54"/>
                  <a:gd name="T21" fmla="*/ 2 h 95"/>
                  <a:gd name="T22" fmla="*/ 54 w 54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5">
                    <a:moveTo>
                      <a:pt x="54" y="0"/>
                    </a:moveTo>
                    <a:lnTo>
                      <a:pt x="52" y="0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2" y="95"/>
                    </a:lnTo>
                    <a:lnTo>
                      <a:pt x="54" y="64"/>
                    </a:lnTo>
                    <a:lnTo>
                      <a:pt x="54" y="62"/>
                    </a:lnTo>
                    <a:lnTo>
                      <a:pt x="5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9BD2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89">
                <a:extLst>
                  <a:ext uri="{FF2B5EF4-FFF2-40B4-BE49-F238E27FC236}">
                    <a16:creationId xmlns:a16="http://schemas.microsoft.com/office/drawing/2014/main" id="{8F309118-76E8-4A9A-BEF7-EEA3B5268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2743201"/>
                <a:ext cx="85725" cy="150813"/>
              </a:xfrm>
              <a:custGeom>
                <a:avLst/>
                <a:gdLst>
                  <a:gd name="T0" fmla="*/ 54 w 54"/>
                  <a:gd name="T1" fmla="*/ 0 h 95"/>
                  <a:gd name="T2" fmla="*/ 52 w 54"/>
                  <a:gd name="T3" fmla="*/ 0 h 95"/>
                  <a:gd name="T4" fmla="*/ 0 w 54"/>
                  <a:gd name="T5" fmla="*/ 31 h 95"/>
                  <a:gd name="T6" fmla="*/ 0 w 54"/>
                  <a:gd name="T7" fmla="*/ 33 h 95"/>
                  <a:gd name="T8" fmla="*/ 0 w 54"/>
                  <a:gd name="T9" fmla="*/ 92 h 95"/>
                  <a:gd name="T10" fmla="*/ 0 w 54"/>
                  <a:gd name="T11" fmla="*/ 95 h 95"/>
                  <a:gd name="T12" fmla="*/ 0 w 54"/>
                  <a:gd name="T13" fmla="*/ 95 h 95"/>
                  <a:gd name="T14" fmla="*/ 2 w 54"/>
                  <a:gd name="T15" fmla="*/ 95 h 95"/>
                  <a:gd name="T16" fmla="*/ 54 w 54"/>
                  <a:gd name="T17" fmla="*/ 64 h 95"/>
                  <a:gd name="T18" fmla="*/ 54 w 54"/>
                  <a:gd name="T19" fmla="*/ 62 h 95"/>
                  <a:gd name="T20" fmla="*/ 54 w 54"/>
                  <a:gd name="T21" fmla="*/ 2 h 95"/>
                  <a:gd name="T22" fmla="*/ 54 w 54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5">
                    <a:moveTo>
                      <a:pt x="54" y="0"/>
                    </a:moveTo>
                    <a:lnTo>
                      <a:pt x="52" y="0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2" y="95"/>
                    </a:lnTo>
                    <a:lnTo>
                      <a:pt x="54" y="64"/>
                    </a:lnTo>
                    <a:lnTo>
                      <a:pt x="54" y="62"/>
                    </a:lnTo>
                    <a:lnTo>
                      <a:pt x="54" y="2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9" name="Rectangle 47">
              <a:extLst>
                <a:ext uri="{FF2B5EF4-FFF2-40B4-BE49-F238E27FC236}">
                  <a16:creationId xmlns:a16="http://schemas.microsoft.com/office/drawing/2014/main" id="{017236C0-1C43-4134-AC95-58040EC8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65" y="3774773"/>
              <a:ext cx="1379036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Millions of devices feed 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into Stream Analytics</a:t>
              </a:r>
              <a:endParaRPr kumimoji="0" lang="en-US" altLang="en-US" sz="107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16200000" scaled="1"/>
                </a:gradFill>
                <a:effectLst/>
                <a:uLnTx/>
                <a:uFillTx/>
                <a:latin typeface="Calibri" panose="020F0502020204030204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D947475-FB1D-4E75-BC8D-AEBDC2AC8951}"/>
                </a:ext>
              </a:extLst>
            </p:cNvPr>
            <p:cNvCxnSpPr>
              <a:cxnSpLocks/>
            </p:cNvCxnSpPr>
            <p:nvPr/>
          </p:nvCxnSpPr>
          <p:spPr>
            <a:xfrm>
              <a:off x="148384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4155FE1-721E-43F3-818A-7136CCA75887}"/>
                </a:ext>
              </a:extLst>
            </p:cNvPr>
            <p:cNvGrpSpPr/>
            <p:nvPr/>
          </p:nvGrpSpPr>
          <p:grpSpPr>
            <a:xfrm>
              <a:off x="1885584" y="2877820"/>
              <a:ext cx="600318" cy="467142"/>
              <a:chOff x="3708400" y="2781301"/>
              <a:chExt cx="930275" cy="723900"/>
            </a:xfrm>
          </p:grpSpPr>
          <p:sp>
            <p:nvSpPr>
              <p:cNvPr id="182" name="Freeform 90">
                <a:extLst>
                  <a:ext uri="{FF2B5EF4-FFF2-40B4-BE49-F238E27FC236}">
                    <a16:creationId xmlns:a16="http://schemas.microsoft.com/office/drawing/2014/main" id="{7BA44BC5-FE2D-4685-9833-580606C18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2781301"/>
                <a:ext cx="660400" cy="723900"/>
              </a:xfrm>
              <a:custGeom>
                <a:avLst/>
                <a:gdLst>
                  <a:gd name="T0" fmla="*/ 143 w 176"/>
                  <a:gd name="T1" fmla="*/ 130 h 192"/>
                  <a:gd name="T2" fmla="*/ 149 w 176"/>
                  <a:gd name="T3" fmla="*/ 115 h 192"/>
                  <a:gd name="T4" fmla="*/ 176 w 176"/>
                  <a:gd name="T5" fmla="*/ 105 h 192"/>
                  <a:gd name="T6" fmla="*/ 176 w 176"/>
                  <a:gd name="T7" fmla="*/ 84 h 192"/>
                  <a:gd name="T8" fmla="*/ 173 w 176"/>
                  <a:gd name="T9" fmla="*/ 83 h 192"/>
                  <a:gd name="T10" fmla="*/ 149 w 176"/>
                  <a:gd name="T11" fmla="*/ 76 h 192"/>
                  <a:gd name="T12" fmla="*/ 143 w 176"/>
                  <a:gd name="T13" fmla="*/ 60 h 192"/>
                  <a:gd name="T14" fmla="*/ 155 w 176"/>
                  <a:gd name="T15" fmla="*/ 35 h 192"/>
                  <a:gd name="T16" fmla="*/ 140 w 176"/>
                  <a:gd name="T17" fmla="*/ 20 h 192"/>
                  <a:gd name="T18" fmla="*/ 137 w 176"/>
                  <a:gd name="T19" fmla="*/ 21 h 192"/>
                  <a:gd name="T20" fmla="*/ 114 w 176"/>
                  <a:gd name="T21" fmla="*/ 32 h 192"/>
                  <a:gd name="T22" fmla="*/ 99 w 176"/>
                  <a:gd name="T23" fmla="*/ 26 h 192"/>
                  <a:gd name="T24" fmla="*/ 89 w 176"/>
                  <a:gd name="T25" fmla="*/ 0 h 192"/>
                  <a:gd name="T26" fmla="*/ 66 w 176"/>
                  <a:gd name="T27" fmla="*/ 0 h 192"/>
                  <a:gd name="T28" fmla="*/ 65 w 176"/>
                  <a:gd name="T29" fmla="*/ 3 h 192"/>
                  <a:gd name="T30" fmla="*/ 58 w 176"/>
                  <a:gd name="T31" fmla="*/ 26 h 192"/>
                  <a:gd name="T32" fmla="*/ 43 w 176"/>
                  <a:gd name="T33" fmla="*/ 32 h 192"/>
                  <a:gd name="T34" fmla="*/ 16 w 176"/>
                  <a:gd name="T35" fmla="*/ 21 h 192"/>
                  <a:gd name="T36" fmla="*/ 0 w 176"/>
                  <a:gd name="T37" fmla="*/ 36 h 192"/>
                  <a:gd name="T38" fmla="*/ 2 w 176"/>
                  <a:gd name="T39" fmla="*/ 39 h 192"/>
                  <a:gd name="T40" fmla="*/ 9 w 176"/>
                  <a:gd name="T41" fmla="*/ 52 h 192"/>
                  <a:gd name="T42" fmla="*/ 48 w 176"/>
                  <a:gd name="T43" fmla="*/ 42 h 192"/>
                  <a:gd name="T44" fmla="*/ 99 w 176"/>
                  <a:gd name="T45" fmla="*/ 63 h 192"/>
                  <a:gd name="T46" fmla="*/ 109 w 176"/>
                  <a:gd name="T47" fmla="*/ 71 h 192"/>
                  <a:gd name="T48" fmla="*/ 113 w 176"/>
                  <a:gd name="T49" fmla="*/ 76 h 192"/>
                  <a:gd name="T50" fmla="*/ 103 w 176"/>
                  <a:gd name="T51" fmla="*/ 126 h 192"/>
                  <a:gd name="T52" fmla="*/ 63 w 176"/>
                  <a:gd name="T53" fmla="*/ 131 h 192"/>
                  <a:gd name="T54" fmla="*/ 60 w 176"/>
                  <a:gd name="T55" fmla="*/ 130 h 192"/>
                  <a:gd name="T56" fmla="*/ 52 w 176"/>
                  <a:gd name="T57" fmla="*/ 124 h 192"/>
                  <a:gd name="T58" fmla="*/ 49 w 176"/>
                  <a:gd name="T59" fmla="*/ 123 h 192"/>
                  <a:gd name="T60" fmla="*/ 41 w 176"/>
                  <a:gd name="T61" fmla="*/ 127 h 192"/>
                  <a:gd name="T62" fmla="*/ 40 w 176"/>
                  <a:gd name="T63" fmla="*/ 128 h 192"/>
                  <a:gd name="T64" fmla="*/ 8 w 176"/>
                  <a:gd name="T65" fmla="*/ 148 h 192"/>
                  <a:gd name="T66" fmla="*/ 3 w 176"/>
                  <a:gd name="T67" fmla="*/ 157 h 192"/>
                  <a:gd name="T68" fmla="*/ 18 w 176"/>
                  <a:gd name="T69" fmla="*/ 172 h 192"/>
                  <a:gd name="T70" fmla="*/ 19 w 176"/>
                  <a:gd name="T71" fmla="*/ 173 h 192"/>
                  <a:gd name="T72" fmla="*/ 22 w 176"/>
                  <a:gd name="T73" fmla="*/ 171 h 192"/>
                  <a:gd name="T74" fmla="*/ 45 w 176"/>
                  <a:gd name="T75" fmla="*/ 160 h 192"/>
                  <a:gd name="T76" fmla="*/ 60 w 176"/>
                  <a:gd name="T77" fmla="*/ 166 h 192"/>
                  <a:gd name="T78" fmla="*/ 68 w 176"/>
                  <a:gd name="T79" fmla="*/ 192 h 192"/>
                  <a:gd name="T80" fmla="*/ 91 w 176"/>
                  <a:gd name="T81" fmla="*/ 192 h 192"/>
                  <a:gd name="T82" fmla="*/ 92 w 176"/>
                  <a:gd name="T83" fmla="*/ 189 h 192"/>
                  <a:gd name="T84" fmla="*/ 100 w 176"/>
                  <a:gd name="T85" fmla="*/ 166 h 192"/>
                  <a:gd name="T86" fmla="*/ 115 w 176"/>
                  <a:gd name="T87" fmla="*/ 160 h 192"/>
                  <a:gd name="T88" fmla="*/ 141 w 176"/>
                  <a:gd name="T89" fmla="*/ 171 h 192"/>
                  <a:gd name="T90" fmla="*/ 156 w 176"/>
                  <a:gd name="T91" fmla="*/ 155 h 192"/>
                  <a:gd name="T92" fmla="*/ 155 w 176"/>
                  <a:gd name="T93" fmla="*/ 152 h 192"/>
                  <a:gd name="T94" fmla="*/ 143 w 176"/>
                  <a:gd name="T95" fmla="*/ 13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6" h="192">
                    <a:moveTo>
                      <a:pt x="143" y="130"/>
                    </a:moveTo>
                    <a:cubicBezTo>
                      <a:pt x="149" y="115"/>
                      <a:pt x="149" y="115"/>
                      <a:pt x="149" y="115"/>
                    </a:cubicBezTo>
                    <a:cubicBezTo>
                      <a:pt x="176" y="105"/>
                      <a:pt x="176" y="105"/>
                      <a:pt x="176" y="105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3" y="83"/>
                      <a:pt x="173" y="83"/>
                      <a:pt x="173" y="83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143" y="60"/>
                      <a:pt x="143" y="60"/>
                      <a:pt x="143" y="60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1" y="45"/>
                      <a:pt x="34" y="42"/>
                      <a:pt x="48" y="42"/>
                    </a:cubicBezTo>
                    <a:cubicBezTo>
                      <a:pt x="67" y="43"/>
                      <a:pt x="85" y="50"/>
                      <a:pt x="99" y="63"/>
                    </a:cubicBezTo>
                    <a:cubicBezTo>
                      <a:pt x="102" y="65"/>
                      <a:pt x="105" y="67"/>
                      <a:pt x="109" y="71"/>
                    </a:cubicBezTo>
                    <a:cubicBezTo>
                      <a:pt x="110" y="72"/>
                      <a:pt x="112" y="75"/>
                      <a:pt x="113" y="76"/>
                    </a:cubicBezTo>
                    <a:cubicBezTo>
                      <a:pt x="122" y="92"/>
                      <a:pt x="118" y="113"/>
                      <a:pt x="103" y="126"/>
                    </a:cubicBezTo>
                    <a:cubicBezTo>
                      <a:pt x="91" y="135"/>
                      <a:pt x="75" y="137"/>
                      <a:pt x="63" y="131"/>
                    </a:cubicBezTo>
                    <a:cubicBezTo>
                      <a:pt x="62" y="130"/>
                      <a:pt x="61" y="130"/>
                      <a:pt x="60" y="130"/>
                    </a:cubicBezTo>
                    <a:cubicBezTo>
                      <a:pt x="57" y="128"/>
                      <a:pt x="54" y="126"/>
                      <a:pt x="52" y="124"/>
                    </a:cubicBezTo>
                    <a:cubicBezTo>
                      <a:pt x="51" y="124"/>
                      <a:pt x="51" y="123"/>
                      <a:pt x="49" y="123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30" y="137"/>
                      <a:pt x="20" y="144"/>
                      <a:pt x="8" y="148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9" y="173"/>
                      <a:pt x="19" y="173"/>
                      <a:pt x="19" y="173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91" y="192"/>
                      <a:pt x="91" y="192"/>
                      <a:pt x="91" y="192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41" y="171"/>
                      <a:pt x="141" y="171"/>
                      <a:pt x="141" y="171"/>
                    </a:cubicBezTo>
                    <a:cubicBezTo>
                      <a:pt x="156" y="155"/>
                      <a:pt x="156" y="155"/>
                      <a:pt x="156" y="155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43" y="130"/>
                      <a:pt x="143" y="130"/>
                      <a:pt x="143" y="130"/>
                    </a:cubicBezTo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91">
                <a:extLst>
                  <a:ext uri="{FF2B5EF4-FFF2-40B4-BE49-F238E27FC236}">
                    <a16:creationId xmlns:a16="http://schemas.microsoft.com/office/drawing/2014/main" id="{8238E471-3093-4C80-9C37-C1A4CA68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3044826"/>
                <a:ext cx="541338" cy="192088"/>
              </a:xfrm>
              <a:custGeom>
                <a:avLst/>
                <a:gdLst>
                  <a:gd name="T0" fmla="*/ 69 w 144"/>
                  <a:gd name="T1" fmla="*/ 21 h 51"/>
                  <a:gd name="T2" fmla="*/ 69 w 144"/>
                  <a:gd name="T3" fmla="*/ 21 h 51"/>
                  <a:gd name="T4" fmla="*/ 9 w 144"/>
                  <a:gd name="T5" fmla="*/ 20 h 51"/>
                  <a:gd name="T6" fmla="*/ 2 w 144"/>
                  <a:gd name="T7" fmla="*/ 20 h 51"/>
                  <a:gd name="T8" fmla="*/ 0 w 144"/>
                  <a:gd name="T9" fmla="*/ 24 h 51"/>
                  <a:gd name="T10" fmla="*/ 2 w 144"/>
                  <a:gd name="T11" fmla="*/ 28 h 51"/>
                  <a:gd name="T12" fmla="*/ 76 w 144"/>
                  <a:gd name="T13" fmla="*/ 29 h 51"/>
                  <a:gd name="T14" fmla="*/ 136 w 144"/>
                  <a:gd name="T15" fmla="*/ 31 h 51"/>
                  <a:gd name="T16" fmla="*/ 143 w 144"/>
                  <a:gd name="T17" fmla="*/ 31 h 51"/>
                  <a:gd name="T18" fmla="*/ 144 w 144"/>
                  <a:gd name="T19" fmla="*/ 27 h 51"/>
                  <a:gd name="T20" fmla="*/ 143 w 144"/>
                  <a:gd name="T21" fmla="*/ 23 h 51"/>
                  <a:gd name="T22" fmla="*/ 69 w 144"/>
                  <a:gd name="T23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51">
                    <a:moveTo>
                      <a:pt x="69" y="21"/>
                    </a:moveTo>
                    <a:cubicBezTo>
                      <a:pt x="69" y="21"/>
                      <a:pt x="69" y="21"/>
                      <a:pt x="69" y="21"/>
                    </a:cubicBezTo>
                    <a:cubicBezTo>
                      <a:pt x="52" y="39"/>
                      <a:pt x="25" y="39"/>
                      <a:pt x="9" y="20"/>
                    </a:cubicBezTo>
                    <a:cubicBezTo>
                      <a:pt x="7" y="18"/>
                      <a:pt x="3" y="18"/>
                      <a:pt x="2" y="20"/>
                    </a:cubicBezTo>
                    <a:cubicBezTo>
                      <a:pt x="1" y="21"/>
                      <a:pt x="0" y="23"/>
                      <a:pt x="0" y="24"/>
                    </a:cubicBezTo>
                    <a:cubicBezTo>
                      <a:pt x="0" y="26"/>
                      <a:pt x="1" y="27"/>
                      <a:pt x="2" y="28"/>
                    </a:cubicBezTo>
                    <a:cubicBezTo>
                      <a:pt x="22" y="51"/>
                      <a:pt x="55" y="51"/>
                      <a:pt x="76" y="29"/>
                    </a:cubicBezTo>
                    <a:cubicBezTo>
                      <a:pt x="93" y="13"/>
                      <a:pt x="119" y="12"/>
                      <a:pt x="136" y="31"/>
                    </a:cubicBezTo>
                    <a:cubicBezTo>
                      <a:pt x="138" y="33"/>
                      <a:pt x="141" y="33"/>
                      <a:pt x="143" y="31"/>
                    </a:cubicBezTo>
                    <a:cubicBezTo>
                      <a:pt x="144" y="30"/>
                      <a:pt x="144" y="28"/>
                      <a:pt x="144" y="27"/>
                    </a:cubicBezTo>
                    <a:cubicBezTo>
                      <a:pt x="144" y="25"/>
                      <a:pt x="143" y="24"/>
                      <a:pt x="143" y="23"/>
                    </a:cubicBezTo>
                    <a:cubicBezTo>
                      <a:pt x="123" y="1"/>
                      <a:pt x="90" y="0"/>
                      <a:pt x="69" y="21"/>
                    </a:cubicBezTo>
                    <a:close/>
                  </a:path>
                </a:pathLst>
              </a:custGeom>
              <a:solidFill>
                <a:srgbClr val="48C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92">
                <a:extLst>
                  <a:ext uri="{FF2B5EF4-FFF2-40B4-BE49-F238E27FC236}">
                    <a16:creationId xmlns:a16="http://schemas.microsoft.com/office/drawing/2014/main" id="{7766609D-7DED-4260-90C0-82002415F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0" y="3160713"/>
                <a:ext cx="544513" cy="155575"/>
              </a:xfrm>
              <a:custGeom>
                <a:avLst/>
                <a:gdLst>
                  <a:gd name="T0" fmla="*/ 119 w 145"/>
                  <a:gd name="T1" fmla="*/ 0 h 41"/>
                  <a:gd name="T2" fmla="*/ 95 w 145"/>
                  <a:gd name="T3" fmla="*/ 10 h 41"/>
                  <a:gd name="T4" fmla="*/ 94 w 145"/>
                  <a:gd name="T5" fmla="*/ 11 h 41"/>
                  <a:gd name="T6" fmla="*/ 93 w 145"/>
                  <a:gd name="T7" fmla="*/ 12 h 41"/>
                  <a:gd name="T8" fmla="*/ 50 w 145"/>
                  <a:gd name="T9" fmla="*/ 30 h 41"/>
                  <a:gd name="T10" fmla="*/ 7 w 145"/>
                  <a:gd name="T11" fmla="*/ 10 h 41"/>
                  <a:gd name="T12" fmla="*/ 0 w 145"/>
                  <a:gd name="T13" fmla="*/ 10 h 41"/>
                  <a:gd name="T14" fmla="*/ 0 w 145"/>
                  <a:gd name="T15" fmla="*/ 12 h 41"/>
                  <a:gd name="T16" fmla="*/ 2 w 145"/>
                  <a:gd name="T17" fmla="*/ 17 h 41"/>
                  <a:gd name="T18" fmla="*/ 52 w 145"/>
                  <a:gd name="T19" fmla="*/ 40 h 41"/>
                  <a:gd name="T20" fmla="*/ 102 w 145"/>
                  <a:gd name="T21" fmla="*/ 18 h 41"/>
                  <a:gd name="T22" fmla="*/ 103 w 145"/>
                  <a:gd name="T23" fmla="*/ 17 h 41"/>
                  <a:gd name="T24" fmla="*/ 104 w 145"/>
                  <a:gd name="T25" fmla="*/ 16 h 41"/>
                  <a:gd name="T26" fmla="*/ 121 w 145"/>
                  <a:gd name="T27" fmla="*/ 9 h 41"/>
                  <a:gd name="T28" fmla="*/ 137 w 145"/>
                  <a:gd name="T29" fmla="*/ 17 h 41"/>
                  <a:gd name="T30" fmla="*/ 144 w 145"/>
                  <a:gd name="T31" fmla="*/ 17 h 41"/>
                  <a:gd name="T32" fmla="*/ 145 w 145"/>
                  <a:gd name="T33" fmla="*/ 13 h 41"/>
                  <a:gd name="T34" fmla="*/ 144 w 145"/>
                  <a:gd name="T35" fmla="*/ 9 h 41"/>
                  <a:gd name="T36" fmla="*/ 119 w 145"/>
                  <a:gd name="T3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5" h="41">
                    <a:moveTo>
                      <a:pt x="119" y="0"/>
                    </a:moveTo>
                    <a:cubicBezTo>
                      <a:pt x="110" y="0"/>
                      <a:pt x="102" y="3"/>
                      <a:pt x="95" y="10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82" y="24"/>
                      <a:pt x="66" y="30"/>
                      <a:pt x="50" y="30"/>
                    </a:cubicBezTo>
                    <a:cubicBezTo>
                      <a:pt x="34" y="30"/>
                      <a:pt x="19" y="22"/>
                      <a:pt x="7" y="10"/>
                    </a:cubicBezTo>
                    <a:cubicBezTo>
                      <a:pt x="5" y="7"/>
                      <a:pt x="2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15" y="32"/>
                      <a:pt x="33" y="40"/>
                      <a:pt x="52" y="40"/>
                    </a:cubicBezTo>
                    <a:cubicBezTo>
                      <a:pt x="70" y="41"/>
                      <a:pt x="88" y="33"/>
                      <a:pt x="102" y="18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9" y="12"/>
                      <a:pt x="114" y="9"/>
                      <a:pt x="121" y="9"/>
                    </a:cubicBezTo>
                    <a:cubicBezTo>
                      <a:pt x="126" y="9"/>
                      <a:pt x="132" y="12"/>
                      <a:pt x="137" y="17"/>
                    </a:cubicBezTo>
                    <a:cubicBezTo>
                      <a:pt x="139" y="20"/>
                      <a:pt x="142" y="20"/>
                      <a:pt x="144" y="17"/>
                    </a:cubicBezTo>
                    <a:cubicBezTo>
                      <a:pt x="145" y="16"/>
                      <a:pt x="145" y="15"/>
                      <a:pt x="145" y="13"/>
                    </a:cubicBezTo>
                    <a:cubicBezTo>
                      <a:pt x="145" y="12"/>
                      <a:pt x="144" y="10"/>
                      <a:pt x="144" y="9"/>
                    </a:cubicBezTo>
                    <a:cubicBezTo>
                      <a:pt x="137" y="4"/>
                      <a:pt x="128" y="0"/>
                      <a:pt x="119" y="0"/>
                    </a:cubicBezTo>
                  </a:path>
                </a:pathLst>
              </a:custGeom>
              <a:solidFill>
                <a:srgbClr val="00A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93">
                <a:extLst>
                  <a:ext uri="{FF2B5EF4-FFF2-40B4-BE49-F238E27FC236}">
                    <a16:creationId xmlns:a16="http://schemas.microsoft.com/office/drawing/2014/main" id="{4E9EF1E1-0146-4ECD-B69F-19D69F05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238" y="2973388"/>
                <a:ext cx="544513" cy="153988"/>
              </a:xfrm>
              <a:custGeom>
                <a:avLst/>
                <a:gdLst>
                  <a:gd name="T0" fmla="*/ 51 w 145"/>
                  <a:gd name="T1" fmla="*/ 30 h 41"/>
                  <a:gd name="T2" fmla="*/ 95 w 145"/>
                  <a:gd name="T3" fmla="*/ 11 h 41"/>
                  <a:gd name="T4" fmla="*/ 136 w 145"/>
                  <a:gd name="T5" fmla="*/ 31 h 41"/>
                  <a:gd name="T6" fmla="*/ 143 w 145"/>
                  <a:gd name="T7" fmla="*/ 31 h 41"/>
                  <a:gd name="T8" fmla="*/ 145 w 145"/>
                  <a:gd name="T9" fmla="*/ 27 h 41"/>
                  <a:gd name="T10" fmla="*/ 143 w 145"/>
                  <a:gd name="T11" fmla="*/ 23 h 41"/>
                  <a:gd name="T12" fmla="*/ 94 w 145"/>
                  <a:gd name="T13" fmla="*/ 0 h 41"/>
                  <a:gd name="T14" fmla="*/ 43 w 145"/>
                  <a:gd name="T15" fmla="*/ 22 h 41"/>
                  <a:gd name="T16" fmla="*/ 42 w 145"/>
                  <a:gd name="T17" fmla="*/ 23 h 41"/>
                  <a:gd name="T18" fmla="*/ 41 w 145"/>
                  <a:gd name="T19" fmla="*/ 24 h 41"/>
                  <a:gd name="T20" fmla="*/ 25 w 145"/>
                  <a:gd name="T21" fmla="*/ 31 h 41"/>
                  <a:gd name="T22" fmla="*/ 9 w 145"/>
                  <a:gd name="T23" fmla="*/ 23 h 41"/>
                  <a:gd name="T24" fmla="*/ 2 w 145"/>
                  <a:gd name="T25" fmla="*/ 23 h 41"/>
                  <a:gd name="T26" fmla="*/ 0 w 145"/>
                  <a:gd name="T27" fmla="*/ 27 h 41"/>
                  <a:gd name="T28" fmla="*/ 2 w 145"/>
                  <a:gd name="T29" fmla="*/ 31 h 41"/>
                  <a:gd name="T30" fmla="*/ 25 w 145"/>
                  <a:gd name="T31" fmla="*/ 41 h 41"/>
                  <a:gd name="T32" fmla="*/ 49 w 145"/>
                  <a:gd name="T33" fmla="*/ 32 h 41"/>
                  <a:gd name="T34" fmla="*/ 50 w 145"/>
                  <a:gd name="T35" fmla="*/ 31 h 41"/>
                  <a:gd name="T36" fmla="*/ 51 w 145"/>
                  <a:gd name="T37" fmla="*/ 3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5" h="41">
                    <a:moveTo>
                      <a:pt x="51" y="30"/>
                    </a:moveTo>
                    <a:cubicBezTo>
                      <a:pt x="63" y="17"/>
                      <a:pt x="79" y="11"/>
                      <a:pt x="95" y="11"/>
                    </a:cubicBezTo>
                    <a:cubicBezTo>
                      <a:pt x="110" y="11"/>
                      <a:pt x="125" y="19"/>
                      <a:pt x="136" y="31"/>
                    </a:cubicBezTo>
                    <a:cubicBezTo>
                      <a:pt x="139" y="34"/>
                      <a:pt x="142" y="34"/>
                      <a:pt x="143" y="31"/>
                    </a:cubicBezTo>
                    <a:cubicBezTo>
                      <a:pt x="144" y="30"/>
                      <a:pt x="145" y="29"/>
                      <a:pt x="145" y="27"/>
                    </a:cubicBezTo>
                    <a:cubicBezTo>
                      <a:pt x="145" y="26"/>
                      <a:pt x="144" y="24"/>
                      <a:pt x="143" y="23"/>
                    </a:cubicBezTo>
                    <a:cubicBezTo>
                      <a:pt x="130" y="8"/>
                      <a:pt x="112" y="0"/>
                      <a:pt x="94" y="0"/>
                    </a:cubicBezTo>
                    <a:cubicBezTo>
                      <a:pt x="75" y="0"/>
                      <a:pt x="57" y="7"/>
                      <a:pt x="43" y="22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37" y="28"/>
                      <a:pt x="32" y="31"/>
                      <a:pt x="25" y="31"/>
                    </a:cubicBezTo>
                    <a:cubicBezTo>
                      <a:pt x="19" y="31"/>
                      <a:pt x="14" y="28"/>
                      <a:pt x="9" y="23"/>
                    </a:cubicBezTo>
                    <a:cubicBezTo>
                      <a:pt x="6" y="20"/>
                      <a:pt x="3" y="20"/>
                      <a:pt x="2" y="23"/>
                    </a:cubicBezTo>
                    <a:cubicBezTo>
                      <a:pt x="1" y="24"/>
                      <a:pt x="0" y="25"/>
                      <a:pt x="0" y="27"/>
                    </a:cubicBezTo>
                    <a:cubicBezTo>
                      <a:pt x="0" y="28"/>
                      <a:pt x="1" y="30"/>
                      <a:pt x="2" y="31"/>
                    </a:cubicBezTo>
                    <a:cubicBezTo>
                      <a:pt x="8" y="38"/>
                      <a:pt x="17" y="41"/>
                      <a:pt x="25" y="41"/>
                    </a:cubicBezTo>
                    <a:cubicBezTo>
                      <a:pt x="35" y="41"/>
                      <a:pt x="42" y="39"/>
                      <a:pt x="49" y="32"/>
                    </a:cubicBezTo>
                    <a:cubicBezTo>
                      <a:pt x="50" y="31"/>
                      <a:pt x="50" y="31"/>
                      <a:pt x="50" y="31"/>
                    </a:cubicBezTo>
                    <a:lnTo>
                      <a:pt x="51" y="30"/>
                    </a:lnTo>
                    <a:close/>
                  </a:path>
                </a:pathLst>
              </a:custGeom>
              <a:solidFill>
                <a:srgbClr val="84D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94">
                <a:extLst>
                  <a:ext uri="{FF2B5EF4-FFF2-40B4-BE49-F238E27FC236}">
                    <a16:creationId xmlns:a16="http://schemas.microsoft.com/office/drawing/2014/main" id="{8EC885EF-05E7-4332-B885-907605E7B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3240088"/>
                <a:ext cx="184150" cy="131763"/>
              </a:xfrm>
              <a:custGeom>
                <a:avLst/>
                <a:gdLst>
                  <a:gd name="T0" fmla="*/ 46 w 49"/>
                  <a:gd name="T1" fmla="*/ 0 h 35"/>
                  <a:gd name="T2" fmla="*/ 37 w 49"/>
                  <a:gd name="T3" fmla="*/ 4 h 35"/>
                  <a:gd name="T4" fmla="*/ 36 w 49"/>
                  <a:gd name="T5" fmla="*/ 5 h 35"/>
                  <a:gd name="T6" fmla="*/ 4 w 49"/>
                  <a:gd name="T7" fmla="*/ 25 h 35"/>
                  <a:gd name="T8" fmla="*/ 0 w 49"/>
                  <a:gd name="T9" fmla="*/ 34 h 35"/>
                  <a:gd name="T10" fmla="*/ 0 w 49"/>
                  <a:gd name="T11" fmla="*/ 35 h 35"/>
                  <a:gd name="T12" fmla="*/ 5 w 49"/>
                  <a:gd name="T13" fmla="*/ 26 h 35"/>
                  <a:gd name="T14" fmla="*/ 37 w 49"/>
                  <a:gd name="T15" fmla="*/ 6 h 35"/>
                  <a:gd name="T16" fmla="*/ 38 w 49"/>
                  <a:gd name="T17" fmla="*/ 5 h 35"/>
                  <a:gd name="T18" fmla="*/ 46 w 49"/>
                  <a:gd name="T19" fmla="*/ 1 h 35"/>
                  <a:gd name="T20" fmla="*/ 48 w 49"/>
                  <a:gd name="T21" fmla="*/ 2 h 35"/>
                  <a:gd name="T22" fmla="*/ 49 w 49"/>
                  <a:gd name="T23" fmla="*/ 1 h 35"/>
                  <a:gd name="T24" fmla="*/ 46 w 49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35">
                    <a:moveTo>
                      <a:pt x="46" y="0"/>
                    </a:moveTo>
                    <a:cubicBezTo>
                      <a:pt x="43" y="0"/>
                      <a:pt x="40" y="2"/>
                      <a:pt x="37" y="4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7" y="15"/>
                      <a:pt x="16" y="22"/>
                      <a:pt x="4" y="2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7" y="22"/>
                      <a:pt x="27" y="15"/>
                      <a:pt x="37" y="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0" y="2"/>
                      <a:pt x="43" y="1"/>
                      <a:pt x="46" y="1"/>
                    </a:cubicBezTo>
                    <a:cubicBezTo>
                      <a:pt x="47" y="1"/>
                      <a:pt x="48" y="1"/>
                      <a:pt x="48" y="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1"/>
                      <a:pt x="47" y="0"/>
                      <a:pt x="46" y="0"/>
                    </a:cubicBezTo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95">
                <a:extLst>
                  <a:ext uri="{FF2B5EF4-FFF2-40B4-BE49-F238E27FC236}">
                    <a16:creationId xmlns:a16="http://schemas.microsoft.com/office/drawing/2014/main" id="{972022C8-879A-4BC7-81AE-18F3CDD78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3244851"/>
                <a:ext cx="180975" cy="153988"/>
              </a:xfrm>
              <a:custGeom>
                <a:avLst/>
                <a:gdLst>
                  <a:gd name="T0" fmla="*/ 46 w 48"/>
                  <a:gd name="T1" fmla="*/ 0 h 41"/>
                  <a:gd name="T2" fmla="*/ 38 w 48"/>
                  <a:gd name="T3" fmla="*/ 4 h 41"/>
                  <a:gd name="T4" fmla="*/ 37 w 48"/>
                  <a:gd name="T5" fmla="*/ 5 h 41"/>
                  <a:gd name="T6" fmla="*/ 5 w 48"/>
                  <a:gd name="T7" fmla="*/ 25 h 41"/>
                  <a:gd name="T8" fmla="*/ 0 w 48"/>
                  <a:gd name="T9" fmla="*/ 34 h 41"/>
                  <a:gd name="T10" fmla="*/ 8 w 48"/>
                  <a:gd name="T11" fmla="*/ 41 h 41"/>
                  <a:gd name="T12" fmla="*/ 48 w 48"/>
                  <a:gd name="T13" fmla="*/ 1 h 41"/>
                  <a:gd name="T14" fmla="*/ 46 w 48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1">
                    <a:moveTo>
                      <a:pt x="46" y="0"/>
                    </a:moveTo>
                    <a:cubicBezTo>
                      <a:pt x="43" y="0"/>
                      <a:pt x="40" y="1"/>
                      <a:pt x="38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27" y="14"/>
                      <a:pt x="17" y="21"/>
                      <a:pt x="5" y="2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7" y="0"/>
                      <a:pt x="46" y="0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211F96D6-71F1-4599-8E2E-FD5926B78A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8275" y="2781301"/>
                <a:ext cx="555625" cy="255588"/>
              </a:xfrm>
              <a:custGeom>
                <a:avLst/>
                <a:gdLst>
                  <a:gd name="T0" fmla="*/ 48 w 148"/>
                  <a:gd name="T1" fmla="*/ 42 h 68"/>
                  <a:gd name="T2" fmla="*/ 9 w 148"/>
                  <a:gd name="T3" fmla="*/ 52 h 68"/>
                  <a:gd name="T4" fmla="*/ 9 w 148"/>
                  <a:gd name="T5" fmla="*/ 52 h 68"/>
                  <a:gd name="T6" fmla="*/ 49 w 148"/>
                  <a:gd name="T7" fmla="*/ 42 h 68"/>
                  <a:gd name="T8" fmla="*/ 100 w 148"/>
                  <a:gd name="T9" fmla="*/ 63 h 68"/>
                  <a:gd name="T10" fmla="*/ 105 w 148"/>
                  <a:gd name="T11" fmla="*/ 68 h 68"/>
                  <a:gd name="T12" fmla="*/ 99 w 148"/>
                  <a:gd name="T13" fmla="*/ 63 h 68"/>
                  <a:gd name="T14" fmla="*/ 48 w 148"/>
                  <a:gd name="T15" fmla="*/ 42 h 68"/>
                  <a:gd name="T16" fmla="*/ 89 w 148"/>
                  <a:gd name="T17" fmla="*/ 0 h 68"/>
                  <a:gd name="T18" fmla="*/ 66 w 148"/>
                  <a:gd name="T19" fmla="*/ 0 h 68"/>
                  <a:gd name="T20" fmla="*/ 65 w 148"/>
                  <a:gd name="T21" fmla="*/ 3 h 68"/>
                  <a:gd name="T22" fmla="*/ 58 w 148"/>
                  <a:gd name="T23" fmla="*/ 26 h 68"/>
                  <a:gd name="T24" fmla="*/ 43 w 148"/>
                  <a:gd name="T25" fmla="*/ 32 h 68"/>
                  <a:gd name="T26" fmla="*/ 16 w 148"/>
                  <a:gd name="T27" fmla="*/ 21 h 68"/>
                  <a:gd name="T28" fmla="*/ 0 w 148"/>
                  <a:gd name="T29" fmla="*/ 36 h 68"/>
                  <a:gd name="T30" fmla="*/ 16 w 148"/>
                  <a:gd name="T31" fmla="*/ 21 h 68"/>
                  <a:gd name="T32" fmla="*/ 43 w 148"/>
                  <a:gd name="T33" fmla="*/ 32 h 68"/>
                  <a:gd name="T34" fmla="*/ 58 w 148"/>
                  <a:gd name="T35" fmla="*/ 26 h 68"/>
                  <a:gd name="T36" fmla="*/ 65 w 148"/>
                  <a:gd name="T37" fmla="*/ 3 h 68"/>
                  <a:gd name="T38" fmla="*/ 66 w 148"/>
                  <a:gd name="T39" fmla="*/ 0 h 68"/>
                  <a:gd name="T40" fmla="*/ 89 w 148"/>
                  <a:gd name="T41" fmla="*/ 0 h 68"/>
                  <a:gd name="T42" fmla="*/ 99 w 148"/>
                  <a:gd name="T43" fmla="*/ 26 h 68"/>
                  <a:gd name="T44" fmla="*/ 114 w 148"/>
                  <a:gd name="T45" fmla="*/ 32 h 68"/>
                  <a:gd name="T46" fmla="*/ 137 w 148"/>
                  <a:gd name="T47" fmla="*/ 21 h 68"/>
                  <a:gd name="T48" fmla="*/ 140 w 148"/>
                  <a:gd name="T49" fmla="*/ 20 h 68"/>
                  <a:gd name="T50" fmla="*/ 148 w 148"/>
                  <a:gd name="T51" fmla="*/ 28 h 68"/>
                  <a:gd name="T52" fmla="*/ 139 w 148"/>
                  <a:gd name="T53" fmla="*/ 19 h 68"/>
                  <a:gd name="T54" fmla="*/ 136 w 148"/>
                  <a:gd name="T55" fmla="*/ 21 h 68"/>
                  <a:gd name="T56" fmla="*/ 114 w 148"/>
                  <a:gd name="T57" fmla="*/ 32 h 68"/>
                  <a:gd name="T58" fmla="*/ 99 w 148"/>
                  <a:gd name="T59" fmla="*/ 26 h 68"/>
                  <a:gd name="T60" fmla="*/ 89 w 14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8" h="68">
                    <a:moveTo>
                      <a:pt x="48" y="42"/>
                    </a:moveTo>
                    <a:cubicBezTo>
                      <a:pt x="34" y="42"/>
                      <a:pt x="21" y="45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2" y="45"/>
                      <a:pt x="35" y="42"/>
                      <a:pt x="49" y="42"/>
                    </a:cubicBezTo>
                    <a:cubicBezTo>
                      <a:pt x="68" y="43"/>
                      <a:pt x="86" y="50"/>
                      <a:pt x="100" y="63"/>
                    </a:cubicBezTo>
                    <a:cubicBezTo>
                      <a:pt x="102" y="65"/>
                      <a:pt x="103" y="66"/>
                      <a:pt x="105" y="68"/>
                    </a:cubicBezTo>
                    <a:cubicBezTo>
                      <a:pt x="103" y="66"/>
                      <a:pt x="101" y="64"/>
                      <a:pt x="99" y="63"/>
                    </a:cubicBezTo>
                    <a:cubicBezTo>
                      <a:pt x="85" y="50"/>
                      <a:pt x="67" y="43"/>
                      <a:pt x="48" y="42"/>
                    </a:cubicBezTo>
                    <a:moveTo>
                      <a:pt x="89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6" y="21"/>
                      <a:pt x="136" y="21"/>
                      <a:pt x="136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A90F311A-B72A-44FB-AC96-27EB7E603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2781301"/>
                <a:ext cx="555625" cy="258763"/>
              </a:xfrm>
              <a:custGeom>
                <a:avLst/>
                <a:gdLst>
                  <a:gd name="T0" fmla="*/ 89 w 148"/>
                  <a:gd name="T1" fmla="*/ 0 h 69"/>
                  <a:gd name="T2" fmla="*/ 66 w 148"/>
                  <a:gd name="T3" fmla="*/ 0 h 69"/>
                  <a:gd name="T4" fmla="*/ 65 w 148"/>
                  <a:gd name="T5" fmla="*/ 3 h 69"/>
                  <a:gd name="T6" fmla="*/ 58 w 148"/>
                  <a:gd name="T7" fmla="*/ 26 h 69"/>
                  <a:gd name="T8" fmla="*/ 43 w 148"/>
                  <a:gd name="T9" fmla="*/ 32 h 69"/>
                  <a:gd name="T10" fmla="*/ 16 w 148"/>
                  <a:gd name="T11" fmla="*/ 21 h 69"/>
                  <a:gd name="T12" fmla="*/ 0 w 148"/>
                  <a:gd name="T13" fmla="*/ 36 h 69"/>
                  <a:gd name="T14" fmla="*/ 2 w 148"/>
                  <a:gd name="T15" fmla="*/ 39 h 69"/>
                  <a:gd name="T16" fmla="*/ 9 w 148"/>
                  <a:gd name="T17" fmla="*/ 52 h 69"/>
                  <a:gd name="T18" fmla="*/ 48 w 148"/>
                  <a:gd name="T19" fmla="*/ 42 h 69"/>
                  <a:gd name="T20" fmla="*/ 99 w 148"/>
                  <a:gd name="T21" fmla="*/ 63 h 69"/>
                  <a:gd name="T22" fmla="*/ 105 w 148"/>
                  <a:gd name="T23" fmla="*/ 68 h 69"/>
                  <a:gd name="T24" fmla="*/ 107 w 148"/>
                  <a:gd name="T25" fmla="*/ 69 h 69"/>
                  <a:gd name="T26" fmla="*/ 148 w 148"/>
                  <a:gd name="T27" fmla="*/ 28 h 69"/>
                  <a:gd name="T28" fmla="*/ 140 w 148"/>
                  <a:gd name="T29" fmla="*/ 20 h 69"/>
                  <a:gd name="T30" fmla="*/ 137 w 148"/>
                  <a:gd name="T31" fmla="*/ 21 h 69"/>
                  <a:gd name="T32" fmla="*/ 114 w 148"/>
                  <a:gd name="T33" fmla="*/ 32 h 69"/>
                  <a:gd name="T34" fmla="*/ 99 w 148"/>
                  <a:gd name="T35" fmla="*/ 26 h 69"/>
                  <a:gd name="T36" fmla="*/ 89 w 148"/>
                  <a:gd name="T3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8" h="69">
                    <a:moveTo>
                      <a:pt x="89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1" y="45"/>
                      <a:pt x="34" y="42"/>
                      <a:pt x="48" y="42"/>
                    </a:cubicBezTo>
                    <a:cubicBezTo>
                      <a:pt x="67" y="43"/>
                      <a:pt x="85" y="50"/>
                      <a:pt x="99" y="63"/>
                    </a:cubicBezTo>
                    <a:cubicBezTo>
                      <a:pt x="101" y="64"/>
                      <a:pt x="103" y="66"/>
                      <a:pt x="105" y="68"/>
                    </a:cubicBezTo>
                    <a:cubicBezTo>
                      <a:pt x="106" y="68"/>
                      <a:pt x="106" y="68"/>
                      <a:pt x="107" y="69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D1F910DE-0E56-4F8B-A8FD-650CE365FD2A}"/>
                </a:ext>
              </a:extLst>
            </p:cNvPr>
            <p:cNvSpPr/>
            <p:nvPr/>
          </p:nvSpPr>
          <p:spPr bwMode="auto">
            <a:xfrm>
              <a:off x="2911880" y="2622692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18CC4CF-2525-4815-8852-62CD5C82882B}"/>
                </a:ext>
              </a:extLst>
            </p:cNvPr>
            <p:cNvGrpSpPr/>
            <p:nvPr/>
          </p:nvGrpSpPr>
          <p:grpSpPr>
            <a:xfrm>
              <a:off x="2915340" y="2507238"/>
              <a:ext cx="452260" cy="417074"/>
              <a:chOff x="7989965" y="5173839"/>
              <a:chExt cx="308230" cy="284249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6AA8108-641E-4100-89C2-C7874EBADD32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AD58A32-5978-4F75-97F7-B9583BC7C5A5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196" name="Freeform 17">
                  <a:extLst>
                    <a:ext uri="{FF2B5EF4-FFF2-40B4-BE49-F238E27FC236}">
                      <a16:creationId xmlns:a16="http://schemas.microsoft.com/office/drawing/2014/main" id="{FCAAE2C8-DD0E-4706-8AE0-3848ADB44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19336598-DF6A-486B-B0B8-5E6481B30847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198" name="Freeform 15">
                    <a:extLst>
                      <a:ext uri="{FF2B5EF4-FFF2-40B4-BE49-F238E27FC236}">
                        <a16:creationId xmlns:a16="http://schemas.microsoft.com/office/drawing/2014/main" id="{4014F543-DBB8-4E46-84D4-D727ABF59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16">
                    <a:extLst>
                      <a:ext uri="{FF2B5EF4-FFF2-40B4-BE49-F238E27FC236}">
                        <a16:creationId xmlns:a16="http://schemas.microsoft.com/office/drawing/2014/main" id="{E69CF32C-7820-4B89-ABA8-0880A8C4DE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Freeform 19">
                    <a:extLst>
                      <a:ext uri="{FF2B5EF4-FFF2-40B4-BE49-F238E27FC236}">
                        <a16:creationId xmlns:a16="http://schemas.microsoft.com/office/drawing/2014/main" id="{9327995E-262B-457B-8243-3B520AF1B3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DECBC327-4E99-4E9F-A964-2F30BF1B13BA}"/>
                </a:ext>
              </a:extLst>
            </p:cNvPr>
            <p:cNvCxnSpPr>
              <a:cxnSpLocks/>
            </p:cNvCxnSpPr>
            <p:nvPr/>
          </p:nvCxnSpPr>
          <p:spPr>
            <a:xfrm>
              <a:off x="248460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107">
              <a:extLst>
                <a:ext uri="{FF2B5EF4-FFF2-40B4-BE49-F238E27FC236}">
                  <a16:creationId xmlns:a16="http://schemas.microsoft.com/office/drawing/2014/main" id="{932F0973-37E5-4252-86FD-83065207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710" y="3032363"/>
              <a:ext cx="5961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108">
              <a:extLst>
                <a:ext uri="{FF2B5EF4-FFF2-40B4-BE49-F238E27FC236}">
                  <a16:creationId xmlns:a16="http://schemas.microsoft.com/office/drawing/2014/main" id="{E0FE5DE9-AC51-4202-991F-94E698D5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684" y="3032363"/>
              <a:ext cx="6050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ectangle 109">
              <a:extLst>
                <a:ext uri="{FF2B5EF4-FFF2-40B4-BE49-F238E27FC236}">
                  <a16:creationId xmlns:a16="http://schemas.microsoft.com/office/drawing/2014/main" id="{69CBB896-02A1-43F6-849C-FAFF9E2BB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438" y="3032363"/>
              <a:ext cx="6050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110">
              <a:extLst>
                <a:ext uri="{FF2B5EF4-FFF2-40B4-BE49-F238E27FC236}">
                  <a16:creationId xmlns:a16="http://schemas.microsoft.com/office/drawing/2014/main" id="{91A996D6-8662-4263-811D-44B852F9A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301" y="3032363"/>
              <a:ext cx="6139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111">
              <a:extLst>
                <a:ext uri="{FF2B5EF4-FFF2-40B4-BE49-F238E27FC236}">
                  <a16:creationId xmlns:a16="http://schemas.microsoft.com/office/drawing/2014/main" id="{07E0BCE7-6530-47EA-90F7-63F73593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710" y="3123117"/>
              <a:ext cx="5961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112">
              <a:extLst>
                <a:ext uri="{FF2B5EF4-FFF2-40B4-BE49-F238E27FC236}">
                  <a16:creationId xmlns:a16="http://schemas.microsoft.com/office/drawing/2014/main" id="{A080D741-8305-4D16-B342-91A19CAE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684" y="312311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Rectangle 113">
              <a:extLst>
                <a:ext uri="{FF2B5EF4-FFF2-40B4-BE49-F238E27FC236}">
                  <a16:creationId xmlns:a16="http://schemas.microsoft.com/office/drawing/2014/main" id="{9BC15BDF-88DF-4EF9-BA7A-D8FB5237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438" y="312311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114">
              <a:extLst>
                <a:ext uri="{FF2B5EF4-FFF2-40B4-BE49-F238E27FC236}">
                  <a16:creationId xmlns:a16="http://schemas.microsoft.com/office/drawing/2014/main" id="{3A98EE09-B521-4423-BE9D-711B7B339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301" y="3123117"/>
              <a:ext cx="6139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Rectangle 115">
              <a:extLst>
                <a:ext uri="{FF2B5EF4-FFF2-40B4-BE49-F238E27FC236}">
                  <a16:creationId xmlns:a16="http://schemas.microsoft.com/office/drawing/2014/main" id="{DB49DE42-AB89-4185-AC7D-51142BFA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342" y="3024344"/>
              <a:ext cx="58723" cy="59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116">
              <a:extLst>
                <a:ext uri="{FF2B5EF4-FFF2-40B4-BE49-F238E27FC236}">
                  <a16:creationId xmlns:a16="http://schemas.microsoft.com/office/drawing/2014/main" id="{17ED48C0-A64A-4CBD-AE53-425B886C3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692" y="2938039"/>
              <a:ext cx="59613" cy="61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117">
              <a:extLst>
                <a:ext uri="{FF2B5EF4-FFF2-40B4-BE49-F238E27FC236}">
                  <a16:creationId xmlns:a16="http://schemas.microsoft.com/office/drawing/2014/main" id="{82DE44C1-4067-4FE2-A5FF-0EABC4EB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306" y="3050147"/>
              <a:ext cx="5872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118">
              <a:extLst>
                <a:ext uri="{FF2B5EF4-FFF2-40B4-BE49-F238E27FC236}">
                  <a16:creationId xmlns:a16="http://schemas.microsoft.com/office/drawing/2014/main" id="{5E03DAF5-5466-42B8-B2EA-97A22C9B7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933" y="2965621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Rectangle 119">
              <a:extLst>
                <a:ext uri="{FF2B5EF4-FFF2-40B4-BE49-F238E27FC236}">
                  <a16:creationId xmlns:a16="http://schemas.microsoft.com/office/drawing/2014/main" id="{D94E495B-BDA7-4893-B66C-F91633AD7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949" y="3151577"/>
              <a:ext cx="6139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ectangle 120">
              <a:extLst>
                <a:ext uri="{FF2B5EF4-FFF2-40B4-BE49-F238E27FC236}">
                  <a16:creationId xmlns:a16="http://schemas.microsoft.com/office/drawing/2014/main" id="{FAE5DF99-D449-451A-93A7-3183B5E30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426" y="3113319"/>
              <a:ext cx="61393" cy="61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ectangle 121">
              <a:extLst>
                <a:ext uri="{FF2B5EF4-FFF2-40B4-BE49-F238E27FC236}">
                  <a16:creationId xmlns:a16="http://schemas.microsoft.com/office/drawing/2014/main" id="{8F5836EA-2B6D-47DF-95C9-214BE730C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1180" y="3227206"/>
              <a:ext cx="61393" cy="59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122">
              <a:extLst>
                <a:ext uri="{FF2B5EF4-FFF2-40B4-BE49-F238E27FC236}">
                  <a16:creationId xmlns:a16="http://schemas.microsoft.com/office/drawing/2014/main" id="{677DE44B-8C59-4B16-95D5-D133123F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933" y="315157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212D50DD-B35A-4071-88C7-655889ED20DA}"/>
                </a:ext>
              </a:extLst>
            </p:cNvPr>
            <p:cNvSpPr/>
            <p:nvPr/>
          </p:nvSpPr>
          <p:spPr bwMode="auto">
            <a:xfrm>
              <a:off x="4904796" y="2614512"/>
              <a:ext cx="974859" cy="974190"/>
            </a:xfrm>
            <a:prstGeom prst="roundRect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1A6B2D1A-15BB-4683-BA6C-7BBC053599FE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36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00063285-4342-4933-913F-C209D3CEAA3B}"/>
                </a:ext>
              </a:extLst>
            </p:cNvPr>
            <p:cNvCxnSpPr>
              <a:cxnSpLocks/>
            </p:cNvCxnSpPr>
            <p:nvPr/>
          </p:nvCxnSpPr>
          <p:spPr>
            <a:xfrm>
              <a:off x="446326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25FF65-677A-4C28-ACC4-9BE19B182A8B}"/>
                </a:ext>
              </a:extLst>
            </p:cNvPr>
            <p:cNvGrpSpPr/>
            <p:nvPr/>
          </p:nvGrpSpPr>
          <p:grpSpPr>
            <a:xfrm>
              <a:off x="5171026" y="2808584"/>
              <a:ext cx="442398" cy="586046"/>
              <a:chOff x="9212263" y="2652713"/>
              <a:chExt cx="796925" cy="1055688"/>
            </a:xfrm>
          </p:grpSpPr>
          <p:sp>
            <p:nvSpPr>
              <p:cNvPr id="228" name="Freeform 98">
                <a:extLst>
                  <a:ext uri="{FF2B5EF4-FFF2-40B4-BE49-F238E27FC236}">
                    <a16:creationId xmlns:a16="http://schemas.microsoft.com/office/drawing/2014/main" id="{BF8A2005-FF82-436B-8809-48CDE8DDE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2263" y="2795588"/>
                <a:ext cx="398463" cy="912813"/>
              </a:xfrm>
              <a:custGeom>
                <a:avLst/>
                <a:gdLst>
                  <a:gd name="T0" fmla="*/ 0 w 106"/>
                  <a:gd name="T1" fmla="*/ 0 h 242"/>
                  <a:gd name="T2" fmla="*/ 0 w 106"/>
                  <a:gd name="T3" fmla="*/ 204 h 242"/>
                  <a:gd name="T4" fmla="*/ 106 w 106"/>
                  <a:gd name="T5" fmla="*/ 242 h 242"/>
                  <a:gd name="T6" fmla="*/ 106 w 106"/>
                  <a:gd name="T7" fmla="*/ 0 h 242"/>
                  <a:gd name="T8" fmla="*/ 0 w 106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242">
                    <a:moveTo>
                      <a:pt x="0" y="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25"/>
                      <a:pt x="48" y="242"/>
                      <a:pt x="106" y="242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99">
                <a:extLst>
                  <a:ext uri="{FF2B5EF4-FFF2-40B4-BE49-F238E27FC236}">
                    <a16:creationId xmlns:a16="http://schemas.microsoft.com/office/drawing/2014/main" id="{2E7E34F8-39ED-4422-916E-EBF981617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7550" y="2795588"/>
                <a:ext cx="401638" cy="912813"/>
              </a:xfrm>
              <a:custGeom>
                <a:avLst/>
                <a:gdLst>
                  <a:gd name="T0" fmla="*/ 0 w 107"/>
                  <a:gd name="T1" fmla="*/ 242 h 242"/>
                  <a:gd name="T2" fmla="*/ 1 w 107"/>
                  <a:gd name="T3" fmla="*/ 242 h 242"/>
                  <a:gd name="T4" fmla="*/ 107 w 107"/>
                  <a:gd name="T5" fmla="*/ 204 h 242"/>
                  <a:gd name="T6" fmla="*/ 107 w 107"/>
                  <a:gd name="T7" fmla="*/ 0 h 242"/>
                  <a:gd name="T8" fmla="*/ 0 w 107"/>
                  <a:gd name="T9" fmla="*/ 0 h 242"/>
                  <a:gd name="T10" fmla="*/ 0 w 107"/>
                  <a:gd name="T11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42">
                    <a:moveTo>
                      <a:pt x="0" y="242"/>
                    </a:moveTo>
                    <a:cubicBezTo>
                      <a:pt x="1" y="242"/>
                      <a:pt x="1" y="242"/>
                      <a:pt x="1" y="242"/>
                    </a:cubicBezTo>
                    <a:cubicBezTo>
                      <a:pt x="59" y="242"/>
                      <a:pt x="107" y="225"/>
                      <a:pt x="107" y="20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100">
                <a:extLst>
                  <a:ext uri="{FF2B5EF4-FFF2-40B4-BE49-F238E27FC236}">
                    <a16:creationId xmlns:a16="http://schemas.microsoft.com/office/drawing/2014/main" id="{6FF38E74-0418-4749-8CEB-54A056DF5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7550" y="2795588"/>
                <a:ext cx="401638" cy="912813"/>
              </a:xfrm>
              <a:custGeom>
                <a:avLst/>
                <a:gdLst>
                  <a:gd name="T0" fmla="*/ 107 w 107"/>
                  <a:gd name="T1" fmla="*/ 0 h 242"/>
                  <a:gd name="T2" fmla="*/ 0 w 107"/>
                  <a:gd name="T3" fmla="*/ 0 h 242"/>
                  <a:gd name="T4" fmla="*/ 0 w 107"/>
                  <a:gd name="T5" fmla="*/ 242 h 242"/>
                  <a:gd name="T6" fmla="*/ 1 w 107"/>
                  <a:gd name="T7" fmla="*/ 242 h 242"/>
                  <a:gd name="T8" fmla="*/ 107 w 107"/>
                  <a:gd name="T9" fmla="*/ 204 h 242"/>
                  <a:gd name="T10" fmla="*/ 107 w 107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42">
                    <a:moveTo>
                      <a:pt x="1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" y="242"/>
                      <a:pt x="1" y="242"/>
                      <a:pt x="1" y="242"/>
                    </a:cubicBezTo>
                    <a:cubicBezTo>
                      <a:pt x="59" y="242"/>
                      <a:pt x="107" y="225"/>
                      <a:pt x="107" y="204"/>
                    </a:cubicBezTo>
                    <a:cubicBezTo>
                      <a:pt x="107" y="0"/>
                      <a:pt x="107" y="0"/>
                      <a:pt x="107" y="0"/>
                    </a:cubicBezTo>
                  </a:path>
                </a:pathLst>
              </a:custGeom>
              <a:solidFill>
                <a:srgbClr val="268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101">
                <a:extLst>
                  <a:ext uri="{FF2B5EF4-FFF2-40B4-BE49-F238E27FC236}">
                    <a16:creationId xmlns:a16="http://schemas.microsoft.com/office/drawing/2014/main" id="{94DBD71D-2527-4A12-BCFC-2ED63948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2263" y="2652713"/>
                <a:ext cx="796925" cy="285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102">
                <a:extLst>
                  <a:ext uri="{FF2B5EF4-FFF2-40B4-BE49-F238E27FC236}">
                    <a16:creationId xmlns:a16="http://schemas.microsoft.com/office/drawing/2014/main" id="{39C3AC67-CFA0-4D36-83C9-066B7805C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813" y="2693988"/>
                <a:ext cx="631825" cy="188913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103">
                <a:extLst>
                  <a:ext uri="{FF2B5EF4-FFF2-40B4-BE49-F238E27FC236}">
                    <a16:creationId xmlns:a16="http://schemas.microsoft.com/office/drawing/2014/main" id="{D08A8DA7-10E6-4CA9-BC38-4021F2523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4813" y="2693988"/>
                <a:ext cx="631825" cy="150813"/>
              </a:xfrm>
              <a:custGeom>
                <a:avLst/>
                <a:gdLst>
                  <a:gd name="T0" fmla="*/ 150 w 168"/>
                  <a:gd name="T1" fmla="*/ 40 h 40"/>
                  <a:gd name="T2" fmla="*/ 168 w 168"/>
                  <a:gd name="T3" fmla="*/ 25 h 40"/>
                  <a:gd name="T4" fmla="*/ 84 w 168"/>
                  <a:gd name="T5" fmla="*/ 0 h 40"/>
                  <a:gd name="T6" fmla="*/ 0 w 168"/>
                  <a:gd name="T7" fmla="*/ 25 h 40"/>
                  <a:gd name="T8" fmla="*/ 18 w 168"/>
                  <a:gd name="T9" fmla="*/ 40 h 40"/>
                  <a:gd name="T10" fmla="*/ 84 w 168"/>
                  <a:gd name="T11" fmla="*/ 31 h 40"/>
                  <a:gd name="T12" fmla="*/ 150 w 16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40">
                    <a:moveTo>
                      <a:pt x="150" y="40"/>
                    </a:moveTo>
                    <a:cubicBezTo>
                      <a:pt x="161" y="36"/>
                      <a:pt x="168" y="31"/>
                      <a:pt x="168" y="25"/>
                    </a:cubicBezTo>
                    <a:cubicBezTo>
                      <a:pt x="168" y="11"/>
                      <a:pt x="130" y="0"/>
                      <a:pt x="84" y="0"/>
                    </a:cubicBezTo>
                    <a:cubicBezTo>
                      <a:pt x="38" y="0"/>
                      <a:pt x="0" y="11"/>
                      <a:pt x="0" y="25"/>
                    </a:cubicBezTo>
                    <a:cubicBezTo>
                      <a:pt x="0" y="31"/>
                      <a:pt x="7" y="36"/>
                      <a:pt x="18" y="40"/>
                    </a:cubicBezTo>
                    <a:cubicBezTo>
                      <a:pt x="33" y="34"/>
                      <a:pt x="57" y="31"/>
                      <a:pt x="84" y="31"/>
                    </a:cubicBezTo>
                    <a:cubicBezTo>
                      <a:pt x="111" y="31"/>
                      <a:pt x="135" y="34"/>
                      <a:pt x="150" y="40"/>
                    </a:cubicBezTo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104">
                <a:extLst>
                  <a:ext uri="{FF2B5EF4-FFF2-40B4-BE49-F238E27FC236}">
                    <a16:creationId xmlns:a16="http://schemas.microsoft.com/office/drawing/2014/main" id="{FE0846DC-62E7-4D84-97B8-44FAA77E3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1800" y="3143251"/>
                <a:ext cx="161925" cy="258763"/>
              </a:xfrm>
              <a:custGeom>
                <a:avLst/>
                <a:gdLst>
                  <a:gd name="T0" fmla="*/ 43 w 43"/>
                  <a:gd name="T1" fmla="*/ 49 h 69"/>
                  <a:gd name="T2" fmla="*/ 37 w 43"/>
                  <a:gd name="T3" fmla="*/ 64 h 69"/>
                  <a:gd name="T4" fmla="*/ 18 w 43"/>
                  <a:gd name="T5" fmla="*/ 69 h 69"/>
                  <a:gd name="T6" fmla="*/ 0 w 43"/>
                  <a:gd name="T7" fmla="*/ 66 h 69"/>
                  <a:gd name="T8" fmla="*/ 0 w 43"/>
                  <a:gd name="T9" fmla="*/ 51 h 69"/>
                  <a:gd name="T10" fmla="*/ 18 w 43"/>
                  <a:gd name="T11" fmla="*/ 58 h 69"/>
                  <a:gd name="T12" fmla="*/ 25 w 43"/>
                  <a:gd name="T13" fmla="*/ 56 h 69"/>
                  <a:gd name="T14" fmla="*/ 28 w 43"/>
                  <a:gd name="T15" fmla="*/ 51 h 69"/>
                  <a:gd name="T16" fmla="*/ 25 w 43"/>
                  <a:gd name="T17" fmla="*/ 46 h 69"/>
                  <a:gd name="T18" fmla="*/ 15 w 43"/>
                  <a:gd name="T19" fmla="*/ 40 h 69"/>
                  <a:gd name="T20" fmla="*/ 0 w 43"/>
                  <a:gd name="T21" fmla="*/ 20 h 69"/>
                  <a:gd name="T22" fmla="*/ 7 w 43"/>
                  <a:gd name="T23" fmla="*/ 6 h 69"/>
                  <a:gd name="T24" fmla="*/ 24 w 43"/>
                  <a:gd name="T25" fmla="*/ 0 h 69"/>
                  <a:gd name="T26" fmla="*/ 41 w 43"/>
                  <a:gd name="T27" fmla="*/ 3 h 69"/>
                  <a:gd name="T28" fmla="*/ 41 w 43"/>
                  <a:gd name="T29" fmla="*/ 17 h 69"/>
                  <a:gd name="T30" fmla="*/ 25 w 43"/>
                  <a:gd name="T31" fmla="*/ 12 h 69"/>
                  <a:gd name="T32" fmla="*/ 18 w 43"/>
                  <a:gd name="T33" fmla="*/ 14 h 69"/>
                  <a:gd name="T34" fmla="*/ 16 w 43"/>
                  <a:gd name="T35" fmla="*/ 19 h 69"/>
                  <a:gd name="T36" fmla="*/ 18 w 43"/>
                  <a:gd name="T37" fmla="*/ 24 h 69"/>
                  <a:gd name="T38" fmla="*/ 26 w 43"/>
                  <a:gd name="T39" fmla="*/ 29 h 69"/>
                  <a:gd name="T40" fmla="*/ 39 w 43"/>
                  <a:gd name="T41" fmla="*/ 38 h 69"/>
                  <a:gd name="T42" fmla="*/ 43 w 43"/>
                  <a:gd name="T43" fmla="*/ 4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" h="69">
                    <a:moveTo>
                      <a:pt x="43" y="49"/>
                    </a:moveTo>
                    <a:cubicBezTo>
                      <a:pt x="43" y="56"/>
                      <a:pt x="41" y="61"/>
                      <a:pt x="37" y="64"/>
                    </a:cubicBezTo>
                    <a:cubicBezTo>
                      <a:pt x="32" y="68"/>
                      <a:pt x="26" y="69"/>
                      <a:pt x="18" y="69"/>
                    </a:cubicBezTo>
                    <a:cubicBezTo>
                      <a:pt x="11" y="69"/>
                      <a:pt x="5" y="68"/>
                      <a:pt x="0" y="6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6" y="55"/>
                      <a:pt x="12" y="58"/>
                      <a:pt x="18" y="58"/>
                    </a:cubicBezTo>
                    <a:cubicBezTo>
                      <a:pt x="21" y="58"/>
                      <a:pt x="23" y="57"/>
                      <a:pt x="25" y="56"/>
                    </a:cubicBezTo>
                    <a:cubicBezTo>
                      <a:pt x="27" y="54"/>
                      <a:pt x="28" y="53"/>
                      <a:pt x="28" y="51"/>
                    </a:cubicBezTo>
                    <a:cubicBezTo>
                      <a:pt x="28" y="49"/>
                      <a:pt x="27" y="47"/>
                      <a:pt x="25" y="46"/>
                    </a:cubicBezTo>
                    <a:cubicBezTo>
                      <a:pt x="24" y="44"/>
                      <a:pt x="20" y="42"/>
                      <a:pt x="15" y="40"/>
                    </a:cubicBezTo>
                    <a:cubicBezTo>
                      <a:pt x="5" y="35"/>
                      <a:pt x="0" y="28"/>
                      <a:pt x="0" y="20"/>
                    </a:cubicBezTo>
                    <a:cubicBezTo>
                      <a:pt x="0" y="14"/>
                      <a:pt x="2" y="9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1" y="0"/>
                      <a:pt x="36" y="1"/>
                      <a:pt x="41" y="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6" y="14"/>
                      <a:pt x="31" y="12"/>
                      <a:pt x="25" y="12"/>
                    </a:cubicBezTo>
                    <a:cubicBezTo>
                      <a:pt x="22" y="12"/>
                      <a:pt x="20" y="13"/>
                      <a:pt x="18" y="14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21"/>
                      <a:pt x="17" y="23"/>
                      <a:pt x="18" y="24"/>
                    </a:cubicBezTo>
                    <a:cubicBezTo>
                      <a:pt x="19" y="26"/>
                      <a:pt x="22" y="27"/>
                      <a:pt x="26" y="29"/>
                    </a:cubicBezTo>
                    <a:cubicBezTo>
                      <a:pt x="32" y="32"/>
                      <a:pt x="37" y="35"/>
                      <a:pt x="39" y="38"/>
                    </a:cubicBezTo>
                    <a:cubicBezTo>
                      <a:pt x="42" y="41"/>
                      <a:pt x="43" y="45"/>
                      <a:pt x="4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105">
                <a:extLst>
                  <a:ext uri="{FF2B5EF4-FFF2-40B4-BE49-F238E27FC236}">
                    <a16:creationId xmlns:a16="http://schemas.microsoft.com/office/drawing/2014/main" id="{F50B09B2-D7B6-4C4E-886C-9DA76F1AF5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09125" y="3143251"/>
                <a:ext cx="244475" cy="319088"/>
              </a:xfrm>
              <a:custGeom>
                <a:avLst/>
                <a:gdLst>
                  <a:gd name="T0" fmla="*/ 65 w 65"/>
                  <a:gd name="T1" fmla="*/ 34 h 85"/>
                  <a:gd name="T2" fmla="*/ 60 w 65"/>
                  <a:gd name="T3" fmla="*/ 55 h 85"/>
                  <a:gd name="T4" fmla="*/ 45 w 65"/>
                  <a:gd name="T5" fmla="*/ 67 h 85"/>
                  <a:gd name="T6" fmla="*/ 64 w 65"/>
                  <a:gd name="T7" fmla="*/ 85 h 85"/>
                  <a:gd name="T8" fmla="*/ 45 w 65"/>
                  <a:gd name="T9" fmla="*/ 85 h 85"/>
                  <a:gd name="T10" fmla="*/ 31 w 65"/>
                  <a:gd name="T11" fmla="*/ 69 h 85"/>
                  <a:gd name="T12" fmla="*/ 15 w 65"/>
                  <a:gd name="T13" fmla="*/ 65 h 85"/>
                  <a:gd name="T14" fmla="*/ 4 w 65"/>
                  <a:gd name="T15" fmla="*/ 53 h 85"/>
                  <a:gd name="T16" fmla="*/ 0 w 65"/>
                  <a:gd name="T17" fmla="*/ 36 h 85"/>
                  <a:gd name="T18" fmla="*/ 4 w 65"/>
                  <a:gd name="T19" fmla="*/ 17 h 85"/>
                  <a:gd name="T20" fmla="*/ 16 w 65"/>
                  <a:gd name="T21" fmla="*/ 5 h 85"/>
                  <a:gd name="T22" fmla="*/ 33 w 65"/>
                  <a:gd name="T23" fmla="*/ 0 h 85"/>
                  <a:gd name="T24" fmla="*/ 50 w 65"/>
                  <a:gd name="T25" fmla="*/ 5 h 85"/>
                  <a:gd name="T26" fmla="*/ 61 w 65"/>
                  <a:gd name="T27" fmla="*/ 17 h 85"/>
                  <a:gd name="T28" fmla="*/ 65 w 65"/>
                  <a:gd name="T29" fmla="*/ 34 h 85"/>
                  <a:gd name="T30" fmla="*/ 49 w 65"/>
                  <a:gd name="T31" fmla="*/ 35 h 85"/>
                  <a:gd name="T32" fmla="*/ 45 w 65"/>
                  <a:gd name="T33" fmla="*/ 19 h 85"/>
                  <a:gd name="T34" fmla="*/ 33 w 65"/>
                  <a:gd name="T35" fmla="*/ 13 h 85"/>
                  <a:gd name="T36" fmla="*/ 20 w 65"/>
                  <a:gd name="T37" fmla="*/ 19 h 85"/>
                  <a:gd name="T38" fmla="*/ 16 w 65"/>
                  <a:gd name="T39" fmla="*/ 35 h 85"/>
                  <a:gd name="T40" fmla="*/ 20 w 65"/>
                  <a:gd name="T41" fmla="*/ 51 h 85"/>
                  <a:gd name="T42" fmla="*/ 32 w 65"/>
                  <a:gd name="T43" fmla="*/ 56 h 85"/>
                  <a:gd name="T44" fmla="*/ 45 w 65"/>
                  <a:gd name="T45" fmla="*/ 51 h 85"/>
                  <a:gd name="T46" fmla="*/ 49 w 65"/>
                  <a:gd name="T47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85">
                    <a:moveTo>
                      <a:pt x="65" y="34"/>
                    </a:moveTo>
                    <a:cubicBezTo>
                      <a:pt x="65" y="42"/>
                      <a:pt x="63" y="49"/>
                      <a:pt x="60" y="55"/>
                    </a:cubicBezTo>
                    <a:cubicBezTo>
                      <a:pt x="56" y="61"/>
                      <a:pt x="51" y="65"/>
                      <a:pt x="45" y="67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25" y="69"/>
                      <a:pt x="20" y="68"/>
                      <a:pt x="15" y="65"/>
                    </a:cubicBezTo>
                    <a:cubicBezTo>
                      <a:pt x="10" y="62"/>
                      <a:pt x="6" y="58"/>
                      <a:pt x="4" y="53"/>
                    </a:cubicBezTo>
                    <a:cubicBezTo>
                      <a:pt x="1" y="48"/>
                      <a:pt x="0" y="42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7" y="12"/>
                      <a:pt x="11" y="8"/>
                      <a:pt x="16" y="5"/>
                    </a:cubicBezTo>
                    <a:cubicBezTo>
                      <a:pt x="21" y="2"/>
                      <a:pt x="27" y="0"/>
                      <a:pt x="33" y="0"/>
                    </a:cubicBezTo>
                    <a:cubicBezTo>
                      <a:pt x="40" y="0"/>
                      <a:pt x="45" y="2"/>
                      <a:pt x="50" y="5"/>
                    </a:cubicBezTo>
                    <a:cubicBezTo>
                      <a:pt x="55" y="7"/>
                      <a:pt x="58" y="11"/>
                      <a:pt x="61" y="17"/>
                    </a:cubicBezTo>
                    <a:cubicBezTo>
                      <a:pt x="64" y="22"/>
                      <a:pt x="65" y="28"/>
                      <a:pt x="65" y="34"/>
                    </a:cubicBezTo>
                    <a:close/>
                    <a:moveTo>
                      <a:pt x="49" y="35"/>
                    </a:moveTo>
                    <a:cubicBezTo>
                      <a:pt x="49" y="29"/>
                      <a:pt x="48" y="23"/>
                      <a:pt x="45" y="19"/>
                    </a:cubicBezTo>
                    <a:cubicBezTo>
                      <a:pt x="42" y="15"/>
                      <a:pt x="38" y="13"/>
                      <a:pt x="33" y="13"/>
                    </a:cubicBezTo>
                    <a:cubicBezTo>
                      <a:pt x="28" y="13"/>
                      <a:pt x="23" y="15"/>
                      <a:pt x="20" y="19"/>
                    </a:cubicBezTo>
                    <a:cubicBezTo>
                      <a:pt x="17" y="23"/>
                      <a:pt x="16" y="28"/>
                      <a:pt x="16" y="35"/>
                    </a:cubicBezTo>
                    <a:cubicBezTo>
                      <a:pt x="16" y="41"/>
                      <a:pt x="17" y="47"/>
                      <a:pt x="20" y="51"/>
                    </a:cubicBezTo>
                    <a:cubicBezTo>
                      <a:pt x="23" y="54"/>
                      <a:pt x="27" y="56"/>
                      <a:pt x="32" y="56"/>
                    </a:cubicBezTo>
                    <a:cubicBezTo>
                      <a:pt x="38" y="56"/>
                      <a:pt x="42" y="55"/>
                      <a:pt x="45" y="51"/>
                    </a:cubicBezTo>
                    <a:cubicBezTo>
                      <a:pt x="48" y="47"/>
                      <a:pt x="49" y="42"/>
                      <a:pt x="49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106">
                <a:extLst>
                  <a:ext uri="{FF2B5EF4-FFF2-40B4-BE49-F238E27FC236}">
                    <a16:creationId xmlns:a16="http://schemas.microsoft.com/office/drawing/2014/main" id="{0AB5A3CA-FBB6-4FF4-967B-786EF5A07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875" y="3149601"/>
                <a:ext cx="150813" cy="249238"/>
              </a:xfrm>
              <a:custGeom>
                <a:avLst/>
                <a:gdLst>
                  <a:gd name="T0" fmla="*/ 95 w 95"/>
                  <a:gd name="T1" fmla="*/ 157 h 157"/>
                  <a:gd name="T2" fmla="*/ 0 w 95"/>
                  <a:gd name="T3" fmla="*/ 157 h 157"/>
                  <a:gd name="T4" fmla="*/ 0 w 95"/>
                  <a:gd name="T5" fmla="*/ 0 h 157"/>
                  <a:gd name="T6" fmla="*/ 35 w 95"/>
                  <a:gd name="T7" fmla="*/ 0 h 157"/>
                  <a:gd name="T8" fmla="*/ 35 w 95"/>
                  <a:gd name="T9" fmla="*/ 129 h 157"/>
                  <a:gd name="T10" fmla="*/ 95 w 95"/>
                  <a:gd name="T11" fmla="*/ 129 h 157"/>
                  <a:gd name="T12" fmla="*/ 95 w 95"/>
                  <a:gd name="T1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57">
                    <a:moveTo>
                      <a:pt x="95" y="157"/>
                    </a:moveTo>
                    <a:lnTo>
                      <a:pt x="0" y="157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129"/>
                    </a:lnTo>
                    <a:lnTo>
                      <a:pt x="95" y="129"/>
                    </a:lnTo>
                    <a:lnTo>
                      <a:pt x="95" y="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7" name="Rectangle 47">
              <a:extLst>
                <a:ext uri="{FF2B5EF4-FFF2-40B4-BE49-F238E27FC236}">
                  <a16:creationId xmlns:a16="http://schemas.microsoft.com/office/drawing/2014/main" id="{2F0773CD-5F27-48E0-927E-21C989A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057" y="3774773"/>
              <a:ext cx="730818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Store data in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SQL DB</a:t>
              </a:r>
            </a:p>
          </p:txBody>
        </p:sp>
        <p:sp>
          <p:nvSpPr>
            <p:cNvPr id="238" name="Rectangle 47">
              <a:extLst>
                <a:ext uri="{FF2B5EF4-FFF2-40B4-BE49-F238E27FC236}">
                  <a16:creationId xmlns:a16="http://schemas.microsoft.com/office/drawing/2014/main" id="{62B3E066-B4B7-41AC-93BC-EB0059435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512" y="3774773"/>
              <a:ext cx="885241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Transform to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structured data</a:t>
              </a: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2A8B2C46-9FF4-400E-9DB5-C5B777982563}"/>
              </a:ext>
            </a:extLst>
          </p:cNvPr>
          <p:cNvGrpSpPr/>
          <p:nvPr/>
        </p:nvGrpSpPr>
        <p:grpSpPr>
          <a:xfrm>
            <a:off x="923463" y="4267818"/>
            <a:ext cx="5118438" cy="2032166"/>
            <a:chOff x="454210" y="4238749"/>
            <a:chExt cx="5733470" cy="22763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DD70C2-A91D-4D82-A89E-F57B9B619CA5}"/>
                </a:ext>
              </a:extLst>
            </p:cNvPr>
            <p:cNvSpPr/>
            <p:nvPr/>
          </p:nvSpPr>
          <p:spPr bwMode="auto">
            <a:xfrm>
              <a:off x="454210" y="4238749"/>
              <a:ext cx="5733470" cy="2276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バックエンド</a:t>
              </a: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 (Mobile/IoT/Web)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A14FC11-492F-4CAF-80A3-06949B9E4477}"/>
                </a:ext>
              </a:extLst>
            </p:cNvPr>
            <p:cNvGrpSpPr/>
            <p:nvPr/>
          </p:nvGrpSpPr>
          <p:grpSpPr>
            <a:xfrm>
              <a:off x="1006307" y="4832078"/>
              <a:ext cx="685477" cy="1043469"/>
              <a:chOff x="2198688" y="2155826"/>
              <a:chExt cx="1212850" cy="1846263"/>
            </a:xfrm>
          </p:grpSpPr>
          <p:sp>
            <p:nvSpPr>
              <p:cNvPr id="240" name="Freeform 8">
                <a:extLst>
                  <a:ext uri="{FF2B5EF4-FFF2-40B4-BE49-F238E27FC236}">
                    <a16:creationId xmlns:a16="http://schemas.microsoft.com/office/drawing/2014/main" id="{4E3D8DEC-DD2B-444C-95E0-0E77A0C05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8425" y="2155826"/>
                <a:ext cx="322263" cy="422275"/>
              </a:xfrm>
              <a:custGeom>
                <a:avLst/>
                <a:gdLst>
                  <a:gd name="T0" fmla="*/ 45 w 86"/>
                  <a:gd name="T1" fmla="*/ 56 h 112"/>
                  <a:gd name="T2" fmla="*/ 29 w 86"/>
                  <a:gd name="T3" fmla="*/ 84 h 112"/>
                  <a:gd name="T4" fmla="*/ 28 w 86"/>
                  <a:gd name="T5" fmla="*/ 91 h 112"/>
                  <a:gd name="T6" fmla="*/ 18 w 86"/>
                  <a:gd name="T7" fmla="*/ 110 h 112"/>
                  <a:gd name="T8" fmla="*/ 1 w 86"/>
                  <a:gd name="T9" fmla="*/ 98 h 112"/>
                  <a:gd name="T10" fmla="*/ 14 w 86"/>
                  <a:gd name="T11" fmla="*/ 83 h 112"/>
                  <a:gd name="T12" fmla="*/ 16 w 86"/>
                  <a:gd name="T13" fmla="*/ 82 h 112"/>
                  <a:gd name="T14" fmla="*/ 29 w 86"/>
                  <a:gd name="T15" fmla="*/ 61 h 112"/>
                  <a:gd name="T16" fmla="*/ 17 w 86"/>
                  <a:gd name="T17" fmla="*/ 33 h 112"/>
                  <a:gd name="T18" fmla="*/ 27 w 86"/>
                  <a:gd name="T19" fmla="*/ 13 h 112"/>
                  <a:gd name="T20" fmla="*/ 68 w 86"/>
                  <a:gd name="T21" fmla="*/ 8 h 112"/>
                  <a:gd name="T22" fmla="*/ 81 w 86"/>
                  <a:gd name="T23" fmla="*/ 45 h 112"/>
                  <a:gd name="T24" fmla="*/ 69 w 86"/>
                  <a:gd name="T25" fmla="*/ 42 h 112"/>
                  <a:gd name="T26" fmla="*/ 65 w 86"/>
                  <a:gd name="T27" fmla="*/ 22 h 112"/>
                  <a:gd name="T28" fmla="*/ 52 w 86"/>
                  <a:gd name="T29" fmla="*/ 16 h 112"/>
                  <a:gd name="T30" fmla="*/ 31 w 86"/>
                  <a:gd name="T31" fmla="*/ 30 h 112"/>
                  <a:gd name="T32" fmla="*/ 45 w 86"/>
                  <a:gd name="T33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12">
                    <a:moveTo>
                      <a:pt x="45" y="56"/>
                    </a:moveTo>
                    <a:cubicBezTo>
                      <a:pt x="40" y="66"/>
                      <a:pt x="34" y="75"/>
                      <a:pt x="29" y="84"/>
                    </a:cubicBezTo>
                    <a:cubicBezTo>
                      <a:pt x="27" y="87"/>
                      <a:pt x="27" y="88"/>
                      <a:pt x="28" y="91"/>
                    </a:cubicBezTo>
                    <a:cubicBezTo>
                      <a:pt x="31" y="100"/>
                      <a:pt x="27" y="108"/>
                      <a:pt x="18" y="110"/>
                    </a:cubicBezTo>
                    <a:cubicBezTo>
                      <a:pt x="10" y="112"/>
                      <a:pt x="3" y="107"/>
                      <a:pt x="1" y="98"/>
                    </a:cubicBezTo>
                    <a:cubicBezTo>
                      <a:pt x="0" y="91"/>
                      <a:pt x="6" y="84"/>
                      <a:pt x="14" y="83"/>
                    </a:cubicBezTo>
                    <a:cubicBezTo>
                      <a:pt x="14" y="82"/>
                      <a:pt x="15" y="82"/>
                      <a:pt x="16" y="82"/>
                    </a:cubicBezTo>
                    <a:cubicBezTo>
                      <a:pt x="20" y="76"/>
                      <a:pt x="24" y="69"/>
                      <a:pt x="29" y="61"/>
                    </a:cubicBezTo>
                    <a:cubicBezTo>
                      <a:pt x="21" y="54"/>
                      <a:pt x="16" y="45"/>
                      <a:pt x="17" y="33"/>
                    </a:cubicBezTo>
                    <a:cubicBezTo>
                      <a:pt x="18" y="25"/>
                      <a:pt x="21" y="18"/>
                      <a:pt x="27" y="13"/>
                    </a:cubicBezTo>
                    <a:cubicBezTo>
                      <a:pt x="38" y="2"/>
                      <a:pt x="55" y="0"/>
                      <a:pt x="68" y="8"/>
                    </a:cubicBezTo>
                    <a:cubicBezTo>
                      <a:pt x="80" y="16"/>
                      <a:pt x="86" y="32"/>
                      <a:pt x="81" y="45"/>
                    </a:cubicBezTo>
                    <a:cubicBezTo>
                      <a:pt x="77" y="44"/>
                      <a:pt x="73" y="43"/>
                      <a:pt x="69" y="42"/>
                    </a:cubicBezTo>
                    <a:cubicBezTo>
                      <a:pt x="71" y="35"/>
                      <a:pt x="70" y="28"/>
                      <a:pt x="65" y="22"/>
                    </a:cubicBezTo>
                    <a:cubicBezTo>
                      <a:pt x="62" y="19"/>
                      <a:pt x="57" y="17"/>
                      <a:pt x="52" y="16"/>
                    </a:cubicBezTo>
                    <a:cubicBezTo>
                      <a:pt x="43" y="15"/>
                      <a:pt x="33" y="21"/>
                      <a:pt x="31" y="30"/>
                    </a:cubicBezTo>
                    <a:cubicBezTo>
                      <a:pt x="27" y="41"/>
                      <a:pt x="32" y="50"/>
                      <a:pt x="45" y="56"/>
                    </a:cubicBezTo>
                    <a:close/>
                  </a:path>
                </a:pathLst>
              </a:custGeom>
              <a:solidFill>
                <a:srgbClr val="C73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 9">
                <a:extLst>
                  <a:ext uri="{FF2B5EF4-FFF2-40B4-BE49-F238E27FC236}">
                    <a16:creationId xmlns:a16="http://schemas.microsoft.com/office/drawing/2014/main" id="{B7357964-00E8-47B8-956D-51EFFC7BB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363" y="2238376"/>
                <a:ext cx="319088" cy="419100"/>
              </a:xfrm>
              <a:custGeom>
                <a:avLst/>
                <a:gdLst>
                  <a:gd name="T0" fmla="*/ 26 w 85"/>
                  <a:gd name="T1" fmla="*/ 23 h 111"/>
                  <a:gd name="T2" fmla="*/ 38 w 85"/>
                  <a:gd name="T3" fmla="*/ 44 h 111"/>
                  <a:gd name="T4" fmla="*/ 79 w 85"/>
                  <a:gd name="T5" fmla="*/ 61 h 111"/>
                  <a:gd name="T6" fmla="*/ 68 w 85"/>
                  <a:gd name="T7" fmla="*/ 102 h 111"/>
                  <a:gd name="T8" fmla="*/ 26 w 85"/>
                  <a:gd name="T9" fmla="*/ 98 h 111"/>
                  <a:gd name="T10" fmla="*/ 35 w 85"/>
                  <a:gd name="T11" fmla="*/ 90 h 111"/>
                  <a:gd name="T12" fmla="*/ 64 w 85"/>
                  <a:gd name="T13" fmla="*/ 88 h 111"/>
                  <a:gd name="T14" fmla="*/ 64 w 85"/>
                  <a:gd name="T15" fmla="*/ 62 h 111"/>
                  <a:gd name="T16" fmla="*/ 34 w 85"/>
                  <a:gd name="T17" fmla="*/ 61 h 111"/>
                  <a:gd name="T18" fmla="*/ 18 w 85"/>
                  <a:gd name="T19" fmla="*/ 34 h 111"/>
                  <a:gd name="T20" fmla="*/ 11 w 85"/>
                  <a:gd name="T21" fmla="*/ 28 h 111"/>
                  <a:gd name="T22" fmla="*/ 0 w 85"/>
                  <a:gd name="T23" fmla="*/ 15 h 111"/>
                  <a:gd name="T24" fmla="*/ 9 w 85"/>
                  <a:gd name="T25" fmla="*/ 2 h 111"/>
                  <a:gd name="T26" fmla="*/ 25 w 85"/>
                  <a:gd name="T27" fmla="*/ 6 h 111"/>
                  <a:gd name="T28" fmla="*/ 27 w 85"/>
                  <a:gd name="T29" fmla="*/ 19 h 111"/>
                  <a:gd name="T30" fmla="*/ 26 w 85"/>
                  <a:gd name="T31" fmla="*/ 2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111">
                    <a:moveTo>
                      <a:pt x="26" y="23"/>
                    </a:moveTo>
                    <a:cubicBezTo>
                      <a:pt x="30" y="30"/>
                      <a:pt x="34" y="37"/>
                      <a:pt x="38" y="44"/>
                    </a:cubicBezTo>
                    <a:cubicBezTo>
                      <a:pt x="58" y="38"/>
                      <a:pt x="73" y="49"/>
                      <a:pt x="79" y="61"/>
                    </a:cubicBezTo>
                    <a:cubicBezTo>
                      <a:pt x="85" y="76"/>
                      <a:pt x="81" y="93"/>
                      <a:pt x="68" y="102"/>
                    </a:cubicBezTo>
                    <a:cubicBezTo>
                      <a:pt x="54" y="111"/>
                      <a:pt x="37" y="110"/>
                      <a:pt x="26" y="98"/>
                    </a:cubicBezTo>
                    <a:cubicBezTo>
                      <a:pt x="29" y="95"/>
                      <a:pt x="32" y="93"/>
                      <a:pt x="35" y="90"/>
                    </a:cubicBezTo>
                    <a:cubicBezTo>
                      <a:pt x="47" y="98"/>
                      <a:pt x="57" y="97"/>
                      <a:pt x="64" y="88"/>
                    </a:cubicBezTo>
                    <a:cubicBezTo>
                      <a:pt x="71" y="81"/>
                      <a:pt x="71" y="69"/>
                      <a:pt x="64" y="62"/>
                    </a:cubicBezTo>
                    <a:cubicBezTo>
                      <a:pt x="56" y="53"/>
                      <a:pt x="46" y="53"/>
                      <a:pt x="34" y="61"/>
                    </a:cubicBezTo>
                    <a:cubicBezTo>
                      <a:pt x="29" y="52"/>
                      <a:pt x="23" y="43"/>
                      <a:pt x="18" y="34"/>
                    </a:cubicBezTo>
                    <a:cubicBezTo>
                      <a:pt x="17" y="31"/>
                      <a:pt x="15" y="29"/>
                      <a:pt x="11" y="28"/>
                    </a:cubicBezTo>
                    <a:cubicBezTo>
                      <a:pt x="5" y="27"/>
                      <a:pt x="1" y="22"/>
                      <a:pt x="0" y="15"/>
                    </a:cubicBezTo>
                    <a:cubicBezTo>
                      <a:pt x="0" y="9"/>
                      <a:pt x="4" y="4"/>
                      <a:pt x="9" y="2"/>
                    </a:cubicBezTo>
                    <a:cubicBezTo>
                      <a:pt x="15" y="0"/>
                      <a:pt x="21" y="1"/>
                      <a:pt x="25" y="6"/>
                    </a:cubicBezTo>
                    <a:cubicBezTo>
                      <a:pt x="28" y="10"/>
                      <a:pt x="29" y="14"/>
                      <a:pt x="27" y="19"/>
                    </a:cubicBezTo>
                    <a:cubicBezTo>
                      <a:pt x="27" y="20"/>
                      <a:pt x="26" y="22"/>
                      <a:pt x="26" y="23"/>
                    </a:cubicBez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 10">
                <a:extLst>
                  <a:ext uri="{FF2B5EF4-FFF2-40B4-BE49-F238E27FC236}">
                    <a16:creationId xmlns:a16="http://schemas.microsoft.com/office/drawing/2014/main" id="{770BF509-B7CF-4411-8403-6F8E90F8A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988" y="2400301"/>
                <a:ext cx="442913" cy="246063"/>
              </a:xfrm>
              <a:custGeom>
                <a:avLst/>
                <a:gdLst>
                  <a:gd name="T0" fmla="*/ 90 w 118"/>
                  <a:gd name="T1" fmla="*/ 38 h 65"/>
                  <a:gd name="T2" fmla="*/ 66 w 118"/>
                  <a:gd name="T3" fmla="*/ 38 h 65"/>
                  <a:gd name="T4" fmla="*/ 50 w 118"/>
                  <a:gd name="T5" fmla="*/ 60 h 65"/>
                  <a:gd name="T6" fmla="*/ 28 w 118"/>
                  <a:gd name="T7" fmla="*/ 64 h 65"/>
                  <a:gd name="T8" fmla="*/ 1 w 118"/>
                  <a:gd name="T9" fmla="*/ 34 h 65"/>
                  <a:gd name="T10" fmla="*/ 26 w 118"/>
                  <a:gd name="T11" fmla="*/ 0 h 65"/>
                  <a:gd name="T12" fmla="*/ 29 w 118"/>
                  <a:gd name="T13" fmla="*/ 11 h 65"/>
                  <a:gd name="T14" fmla="*/ 14 w 118"/>
                  <a:gd name="T15" fmla="*/ 38 h 65"/>
                  <a:gd name="T16" fmla="*/ 38 w 118"/>
                  <a:gd name="T17" fmla="*/ 51 h 65"/>
                  <a:gd name="T18" fmla="*/ 53 w 118"/>
                  <a:gd name="T19" fmla="*/ 26 h 65"/>
                  <a:gd name="T20" fmla="*/ 84 w 118"/>
                  <a:gd name="T21" fmla="*/ 26 h 65"/>
                  <a:gd name="T22" fmla="*/ 94 w 118"/>
                  <a:gd name="T23" fmla="*/ 22 h 65"/>
                  <a:gd name="T24" fmla="*/ 113 w 118"/>
                  <a:gd name="T25" fmla="*/ 22 h 65"/>
                  <a:gd name="T26" fmla="*/ 112 w 118"/>
                  <a:gd name="T27" fmla="*/ 42 h 65"/>
                  <a:gd name="T28" fmla="*/ 93 w 118"/>
                  <a:gd name="T29" fmla="*/ 41 h 65"/>
                  <a:gd name="T30" fmla="*/ 90 w 118"/>
                  <a:gd name="T31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65">
                    <a:moveTo>
                      <a:pt x="90" y="38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3" y="47"/>
                      <a:pt x="58" y="55"/>
                      <a:pt x="50" y="60"/>
                    </a:cubicBezTo>
                    <a:cubicBezTo>
                      <a:pt x="43" y="64"/>
                      <a:pt x="36" y="65"/>
                      <a:pt x="28" y="64"/>
                    </a:cubicBezTo>
                    <a:cubicBezTo>
                      <a:pt x="13" y="61"/>
                      <a:pt x="2" y="49"/>
                      <a:pt x="1" y="34"/>
                    </a:cubicBezTo>
                    <a:cubicBezTo>
                      <a:pt x="0" y="18"/>
                      <a:pt x="11" y="3"/>
                      <a:pt x="26" y="0"/>
                    </a:cubicBezTo>
                    <a:cubicBezTo>
                      <a:pt x="27" y="4"/>
                      <a:pt x="28" y="7"/>
                      <a:pt x="29" y="11"/>
                    </a:cubicBezTo>
                    <a:cubicBezTo>
                      <a:pt x="15" y="18"/>
                      <a:pt x="10" y="27"/>
                      <a:pt x="14" y="38"/>
                    </a:cubicBezTo>
                    <a:cubicBezTo>
                      <a:pt x="18" y="48"/>
                      <a:pt x="27" y="53"/>
                      <a:pt x="38" y="51"/>
                    </a:cubicBezTo>
                    <a:cubicBezTo>
                      <a:pt x="49" y="49"/>
                      <a:pt x="54" y="40"/>
                      <a:pt x="53" y="26"/>
                    </a:cubicBezTo>
                    <a:cubicBezTo>
                      <a:pt x="63" y="26"/>
                      <a:pt x="74" y="26"/>
                      <a:pt x="84" y="26"/>
                    </a:cubicBezTo>
                    <a:cubicBezTo>
                      <a:pt x="88" y="26"/>
                      <a:pt x="91" y="26"/>
                      <a:pt x="94" y="22"/>
                    </a:cubicBezTo>
                    <a:cubicBezTo>
                      <a:pt x="99" y="16"/>
                      <a:pt x="108" y="17"/>
                      <a:pt x="113" y="22"/>
                    </a:cubicBezTo>
                    <a:cubicBezTo>
                      <a:pt x="118" y="28"/>
                      <a:pt x="118" y="37"/>
                      <a:pt x="112" y="42"/>
                    </a:cubicBezTo>
                    <a:cubicBezTo>
                      <a:pt x="107" y="47"/>
                      <a:pt x="98" y="47"/>
                      <a:pt x="93" y="41"/>
                    </a:cubicBezTo>
                    <a:cubicBezTo>
                      <a:pt x="92" y="40"/>
                      <a:pt x="91" y="39"/>
                      <a:pt x="90" y="38"/>
                    </a:cubicBez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 31">
                <a:extLst>
                  <a:ext uri="{FF2B5EF4-FFF2-40B4-BE49-F238E27FC236}">
                    <a16:creationId xmlns:a16="http://schemas.microsoft.com/office/drawing/2014/main" id="{57582A3A-F9FD-4383-BDDB-BCAA5DCE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2781301"/>
                <a:ext cx="777875" cy="1130300"/>
              </a:xfrm>
              <a:custGeom>
                <a:avLst/>
                <a:gdLst>
                  <a:gd name="T0" fmla="*/ 207 w 207"/>
                  <a:gd name="T1" fmla="*/ 282 h 300"/>
                  <a:gd name="T2" fmla="*/ 189 w 207"/>
                  <a:gd name="T3" fmla="*/ 300 h 300"/>
                  <a:gd name="T4" fmla="*/ 18 w 207"/>
                  <a:gd name="T5" fmla="*/ 300 h 300"/>
                  <a:gd name="T6" fmla="*/ 0 w 207"/>
                  <a:gd name="T7" fmla="*/ 282 h 300"/>
                  <a:gd name="T8" fmla="*/ 0 w 207"/>
                  <a:gd name="T9" fmla="*/ 18 h 300"/>
                  <a:gd name="T10" fmla="*/ 18 w 207"/>
                  <a:gd name="T11" fmla="*/ 0 h 300"/>
                  <a:gd name="T12" fmla="*/ 189 w 207"/>
                  <a:gd name="T13" fmla="*/ 0 h 300"/>
                  <a:gd name="T14" fmla="*/ 207 w 207"/>
                  <a:gd name="T15" fmla="*/ 18 h 300"/>
                  <a:gd name="T16" fmla="*/ 207 w 207"/>
                  <a:gd name="T17" fmla="*/ 28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300">
                    <a:moveTo>
                      <a:pt x="207" y="282"/>
                    </a:moveTo>
                    <a:cubicBezTo>
                      <a:pt x="207" y="292"/>
                      <a:pt x="199" y="300"/>
                      <a:pt x="189" y="30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8" y="300"/>
                      <a:pt x="0" y="292"/>
                      <a:pt x="0" y="28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9" y="0"/>
                      <a:pt x="207" y="8"/>
                      <a:pt x="207" y="18"/>
                    </a:cubicBezTo>
                    <a:cubicBezTo>
                      <a:pt x="207" y="282"/>
                      <a:pt x="207" y="282"/>
                      <a:pt x="207" y="282"/>
                    </a:cubicBezTo>
                  </a:path>
                </a:pathLst>
              </a:custGeom>
              <a:solidFill>
                <a:srgbClr val="3E3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Rectangle 32">
                <a:extLst>
                  <a:ext uri="{FF2B5EF4-FFF2-40B4-BE49-F238E27FC236}">
                    <a16:creationId xmlns:a16="http://schemas.microsoft.com/office/drawing/2014/main" id="{3CB80E13-F6D9-4F9E-A30C-7201158A2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2894013"/>
                <a:ext cx="674688" cy="7953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Rectangle 33">
                <a:extLst>
                  <a:ext uri="{FF2B5EF4-FFF2-40B4-BE49-F238E27FC236}">
                    <a16:creationId xmlns:a16="http://schemas.microsoft.com/office/drawing/2014/main" id="{46B08FF7-BB37-4BE5-940D-8AF4E6DF1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2894013"/>
                <a:ext cx="674688" cy="795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Oval 34">
                <a:extLst>
                  <a:ext uri="{FF2B5EF4-FFF2-40B4-BE49-F238E27FC236}">
                    <a16:creationId xmlns:a16="http://schemas.microsoft.com/office/drawing/2014/main" id="{76AFBDF3-10C2-4539-9AA8-97A56352D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950" y="3733801"/>
                <a:ext cx="131763" cy="131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Oval 35">
                <a:extLst>
                  <a:ext uri="{FF2B5EF4-FFF2-40B4-BE49-F238E27FC236}">
                    <a16:creationId xmlns:a16="http://schemas.microsoft.com/office/drawing/2014/main" id="{EA84C145-AAE2-4B21-B431-76FD73BCD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763" y="3756026"/>
                <a:ext cx="85725" cy="87313"/>
              </a:xfrm>
              <a:prstGeom prst="ellipse">
                <a:avLst/>
              </a:pr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C6A485D6-229C-41C8-B9D4-83F1C6900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3843338"/>
                <a:ext cx="68263" cy="68263"/>
              </a:xfrm>
              <a:custGeom>
                <a:avLst/>
                <a:gdLst>
                  <a:gd name="T0" fmla="*/ 0 w 18"/>
                  <a:gd name="T1" fmla="*/ 0 h 18"/>
                  <a:gd name="T2" fmla="*/ 18 w 18"/>
                  <a:gd name="T3" fmla="*/ 18 h 18"/>
                  <a:gd name="T4" fmla="*/ 0 w 18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cubicBezTo>
                      <a:pt x="0" y="10"/>
                      <a:pt x="8" y="18"/>
                      <a:pt x="18" y="18"/>
                    </a:cubicBezTo>
                    <a:cubicBezTo>
                      <a:pt x="8" y="18"/>
                      <a:pt x="0" y="1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37">
                <a:extLst>
                  <a:ext uri="{FF2B5EF4-FFF2-40B4-BE49-F238E27FC236}">
                    <a16:creationId xmlns:a16="http://schemas.microsoft.com/office/drawing/2014/main" id="{0D7EB5CD-DAB1-4FB1-9B4E-1909E99B8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2781301"/>
                <a:ext cx="608013" cy="1130300"/>
              </a:xfrm>
              <a:custGeom>
                <a:avLst/>
                <a:gdLst>
                  <a:gd name="T0" fmla="*/ 162 w 162"/>
                  <a:gd name="T1" fmla="*/ 0 h 300"/>
                  <a:gd name="T2" fmla="*/ 18 w 162"/>
                  <a:gd name="T3" fmla="*/ 0 h 300"/>
                  <a:gd name="T4" fmla="*/ 0 w 162"/>
                  <a:gd name="T5" fmla="*/ 18 h 300"/>
                  <a:gd name="T6" fmla="*/ 0 w 162"/>
                  <a:gd name="T7" fmla="*/ 282 h 300"/>
                  <a:gd name="T8" fmla="*/ 0 w 162"/>
                  <a:gd name="T9" fmla="*/ 282 h 300"/>
                  <a:gd name="T10" fmla="*/ 18 w 162"/>
                  <a:gd name="T11" fmla="*/ 300 h 300"/>
                  <a:gd name="T12" fmla="*/ 18 w 162"/>
                  <a:gd name="T13" fmla="*/ 300 h 300"/>
                  <a:gd name="T14" fmla="*/ 40 w 162"/>
                  <a:gd name="T15" fmla="*/ 300 h 300"/>
                  <a:gd name="T16" fmla="*/ 64 w 162"/>
                  <a:gd name="T17" fmla="*/ 241 h 300"/>
                  <a:gd name="T18" fmla="*/ 13 w 162"/>
                  <a:gd name="T19" fmla="*/ 241 h 300"/>
                  <a:gd name="T20" fmla="*/ 13 w 162"/>
                  <a:gd name="T21" fmla="*/ 241 h 300"/>
                  <a:gd name="T22" fmla="*/ 13 w 162"/>
                  <a:gd name="T23" fmla="*/ 30 h 300"/>
                  <a:gd name="T24" fmla="*/ 150 w 162"/>
                  <a:gd name="T25" fmla="*/ 30 h 300"/>
                  <a:gd name="T26" fmla="*/ 162 w 16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300">
                    <a:moveTo>
                      <a:pt x="16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92"/>
                      <a:pt x="8" y="300"/>
                      <a:pt x="18" y="30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40" y="300"/>
                      <a:pt x="40" y="300"/>
                      <a:pt x="40" y="300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62" y="0"/>
                      <a:pt x="162" y="0"/>
                      <a:pt x="162" y="0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38">
                <a:extLst>
                  <a:ext uri="{FF2B5EF4-FFF2-40B4-BE49-F238E27FC236}">
                    <a16:creationId xmlns:a16="http://schemas.microsoft.com/office/drawing/2014/main" id="{8128BEEE-A668-47EB-9ECE-AD62BA49A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325" y="2825751"/>
                <a:ext cx="228600" cy="34925"/>
              </a:xfrm>
              <a:custGeom>
                <a:avLst/>
                <a:gdLst>
                  <a:gd name="T0" fmla="*/ 61 w 61"/>
                  <a:gd name="T1" fmla="*/ 5 h 9"/>
                  <a:gd name="T2" fmla="*/ 57 w 61"/>
                  <a:gd name="T3" fmla="*/ 9 h 9"/>
                  <a:gd name="T4" fmla="*/ 4 w 61"/>
                  <a:gd name="T5" fmla="*/ 9 h 9"/>
                  <a:gd name="T6" fmla="*/ 0 w 61"/>
                  <a:gd name="T7" fmla="*/ 5 h 9"/>
                  <a:gd name="T8" fmla="*/ 4 w 61"/>
                  <a:gd name="T9" fmla="*/ 0 h 9"/>
                  <a:gd name="T10" fmla="*/ 57 w 61"/>
                  <a:gd name="T11" fmla="*/ 0 h 9"/>
                  <a:gd name="T12" fmla="*/ 61 w 61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9">
                    <a:moveTo>
                      <a:pt x="61" y="5"/>
                    </a:moveTo>
                    <a:cubicBezTo>
                      <a:pt x="61" y="7"/>
                      <a:pt x="59" y="9"/>
                      <a:pt x="5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5"/>
                    </a:cubicBezTo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39">
                <a:extLst>
                  <a:ext uri="{FF2B5EF4-FFF2-40B4-BE49-F238E27FC236}">
                    <a16:creationId xmlns:a16="http://schemas.microsoft.com/office/drawing/2014/main" id="{2BAC7452-0FAB-4347-980C-833DAAD38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325" y="2825751"/>
                <a:ext cx="228600" cy="34925"/>
              </a:xfrm>
              <a:custGeom>
                <a:avLst/>
                <a:gdLst>
                  <a:gd name="T0" fmla="*/ 61 w 61"/>
                  <a:gd name="T1" fmla="*/ 5 h 9"/>
                  <a:gd name="T2" fmla="*/ 57 w 61"/>
                  <a:gd name="T3" fmla="*/ 9 h 9"/>
                  <a:gd name="T4" fmla="*/ 4 w 61"/>
                  <a:gd name="T5" fmla="*/ 9 h 9"/>
                  <a:gd name="T6" fmla="*/ 0 w 61"/>
                  <a:gd name="T7" fmla="*/ 5 h 9"/>
                  <a:gd name="T8" fmla="*/ 4 w 61"/>
                  <a:gd name="T9" fmla="*/ 0 h 9"/>
                  <a:gd name="T10" fmla="*/ 57 w 61"/>
                  <a:gd name="T11" fmla="*/ 0 h 9"/>
                  <a:gd name="T12" fmla="*/ 61 w 61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9">
                    <a:moveTo>
                      <a:pt x="61" y="5"/>
                    </a:moveTo>
                    <a:cubicBezTo>
                      <a:pt x="61" y="7"/>
                      <a:pt x="59" y="9"/>
                      <a:pt x="5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40">
                <a:extLst>
                  <a:ext uri="{FF2B5EF4-FFF2-40B4-BE49-F238E27FC236}">
                    <a16:creationId xmlns:a16="http://schemas.microsoft.com/office/drawing/2014/main" id="{99D39D03-110A-4505-AD9F-002AAEA4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3022601"/>
                <a:ext cx="409575" cy="241300"/>
              </a:xfrm>
              <a:custGeom>
                <a:avLst/>
                <a:gdLst>
                  <a:gd name="T0" fmla="*/ 55 w 109"/>
                  <a:gd name="T1" fmla="*/ 64 h 64"/>
                  <a:gd name="T2" fmla="*/ 54 w 109"/>
                  <a:gd name="T3" fmla="*/ 64 h 64"/>
                  <a:gd name="T4" fmla="*/ 1 w 109"/>
                  <a:gd name="T5" fmla="*/ 33 h 64"/>
                  <a:gd name="T6" fmla="*/ 0 w 109"/>
                  <a:gd name="T7" fmla="*/ 32 h 64"/>
                  <a:gd name="T8" fmla="*/ 1 w 109"/>
                  <a:gd name="T9" fmla="*/ 30 h 64"/>
                  <a:gd name="T10" fmla="*/ 53 w 109"/>
                  <a:gd name="T11" fmla="*/ 0 h 64"/>
                  <a:gd name="T12" fmla="*/ 55 w 109"/>
                  <a:gd name="T13" fmla="*/ 0 h 64"/>
                  <a:gd name="T14" fmla="*/ 108 w 109"/>
                  <a:gd name="T15" fmla="*/ 30 h 64"/>
                  <a:gd name="T16" fmla="*/ 109 w 109"/>
                  <a:gd name="T17" fmla="*/ 32 h 64"/>
                  <a:gd name="T18" fmla="*/ 108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cubicBezTo>
                      <a:pt x="54" y="64"/>
                      <a:pt x="54" y="64"/>
                      <a:pt x="54" y="64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9" y="31"/>
                      <a:pt x="109" y="32"/>
                    </a:cubicBezTo>
                    <a:cubicBezTo>
                      <a:pt x="109" y="32"/>
                      <a:pt x="108" y="33"/>
                      <a:pt x="108" y="33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41">
                <a:extLst>
                  <a:ext uri="{FF2B5EF4-FFF2-40B4-BE49-F238E27FC236}">
                    <a16:creationId xmlns:a16="http://schemas.microsoft.com/office/drawing/2014/main" id="{C03C016E-875B-4B3C-91BF-82E551A51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3184526"/>
                <a:ext cx="206375" cy="357188"/>
              </a:xfrm>
              <a:custGeom>
                <a:avLst/>
                <a:gdLst>
                  <a:gd name="T0" fmla="*/ 1 w 55"/>
                  <a:gd name="T1" fmla="*/ 0 h 95"/>
                  <a:gd name="T2" fmla="*/ 0 w 55"/>
                  <a:gd name="T3" fmla="*/ 0 h 95"/>
                  <a:gd name="T4" fmla="*/ 0 w 55"/>
                  <a:gd name="T5" fmla="*/ 2 h 95"/>
                  <a:gd name="T6" fmla="*/ 0 w 55"/>
                  <a:gd name="T7" fmla="*/ 63 h 95"/>
                  <a:gd name="T8" fmla="*/ 0 w 55"/>
                  <a:gd name="T9" fmla="*/ 64 h 95"/>
                  <a:gd name="T10" fmla="*/ 53 w 55"/>
                  <a:gd name="T11" fmla="*/ 95 h 95"/>
                  <a:gd name="T12" fmla="*/ 54 w 55"/>
                  <a:gd name="T13" fmla="*/ 95 h 95"/>
                  <a:gd name="T14" fmla="*/ 55 w 55"/>
                  <a:gd name="T15" fmla="*/ 95 h 95"/>
                  <a:gd name="T16" fmla="*/ 55 w 55"/>
                  <a:gd name="T17" fmla="*/ 93 h 95"/>
                  <a:gd name="T18" fmla="*/ 55 w 55"/>
                  <a:gd name="T19" fmla="*/ 32 h 95"/>
                  <a:gd name="T20" fmla="*/ 55 w 55"/>
                  <a:gd name="T21" fmla="*/ 31 h 95"/>
                  <a:gd name="T22" fmla="*/ 2 w 55"/>
                  <a:gd name="T23" fmla="*/ 0 h 95"/>
                  <a:gd name="T24" fmla="*/ 1 w 55"/>
                  <a:gd name="T2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95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4"/>
                      <a:pt x="55" y="94"/>
                      <a:pt x="55" y="9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2"/>
                      <a:pt x="55" y="31"/>
                      <a:pt x="55" y="3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CEE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42">
                <a:extLst>
                  <a:ext uri="{FF2B5EF4-FFF2-40B4-BE49-F238E27FC236}">
                    <a16:creationId xmlns:a16="http://schemas.microsoft.com/office/drawing/2014/main" id="{3668A088-7C1D-4646-A428-6BAE0C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3187701"/>
                <a:ext cx="209550" cy="354013"/>
              </a:xfrm>
              <a:custGeom>
                <a:avLst/>
                <a:gdLst>
                  <a:gd name="T0" fmla="*/ 54 w 56"/>
                  <a:gd name="T1" fmla="*/ 0 h 94"/>
                  <a:gd name="T2" fmla="*/ 54 w 56"/>
                  <a:gd name="T3" fmla="*/ 0 h 94"/>
                  <a:gd name="T4" fmla="*/ 1 w 56"/>
                  <a:gd name="T5" fmla="*/ 30 h 94"/>
                  <a:gd name="T6" fmla="*/ 0 w 56"/>
                  <a:gd name="T7" fmla="*/ 32 h 94"/>
                  <a:gd name="T8" fmla="*/ 0 w 56"/>
                  <a:gd name="T9" fmla="*/ 92 h 94"/>
                  <a:gd name="T10" fmla="*/ 1 w 56"/>
                  <a:gd name="T11" fmla="*/ 94 h 94"/>
                  <a:gd name="T12" fmla="*/ 2 w 56"/>
                  <a:gd name="T13" fmla="*/ 94 h 94"/>
                  <a:gd name="T14" fmla="*/ 3 w 56"/>
                  <a:gd name="T15" fmla="*/ 94 h 94"/>
                  <a:gd name="T16" fmla="*/ 26 w 56"/>
                  <a:gd name="T17" fmla="*/ 80 h 94"/>
                  <a:gd name="T18" fmla="*/ 26 w 56"/>
                  <a:gd name="T19" fmla="*/ 65 h 94"/>
                  <a:gd name="T20" fmla="*/ 51 w 56"/>
                  <a:gd name="T21" fmla="*/ 65 h 94"/>
                  <a:gd name="T22" fmla="*/ 55 w 56"/>
                  <a:gd name="T23" fmla="*/ 63 h 94"/>
                  <a:gd name="T24" fmla="*/ 56 w 56"/>
                  <a:gd name="T25" fmla="*/ 62 h 94"/>
                  <a:gd name="T26" fmla="*/ 56 w 56"/>
                  <a:gd name="T27" fmla="*/ 1 h 94"/>
                  <a:gd name="T28" fmla="*/ 55 w 56"/>
                  <a:gd name="T29" fmla="*/ 0 h 94"/>
                  <a:gd name="T30" fmla="*/ 54 w 56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94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1"/>
                      <a:pt x="0" y="3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3"/>
                      <a:pt x="1" y="93"/>
                      <a:pt x="1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2"/>
                      <a:pt x="56" y="6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0"/>
                      <a:pt x="55" y="0"/>
                    </a:cubicBezTo>
                    <a:cubicBezTo>
                      <a:pt x="55" y="0"/>
                      <a:pt x="55" y="0"/>
                      <a:pt x="54" y="0"/>
                    </a:cubicBezTo>
                  </a:path>
                </a:pathLst>
              </a:custGeom>
              <a:solidFill>
                <a:srgbClr val="9BD2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Rectangle 43">
                <a:extLst>
                  <a:ext uri="{FF2B5EF4-FFF2-40B4-BE49-F238E27FC236}">
                    <a16:creationId xmlns:a16="http://schemas.microsoft.com/office/drawing/2014/main" id="{EAA18596-D348-4AF2-B154-51573F204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100" y="3432176"/>
                <a:ext cx="706438" cy="5699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44">
                <a:extLst>
                  <a:ext uri="{FF2B5EF4-FFF2-40B4-BE49-F238E27FC236}">
                    <a16:creationId xmlns:a16="http://schemas.microsoft.com/office/drawing/2014/main" id="{638E289F-AC41-4D31-A6E8-D0ADD6B13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100" y="3432176"/>
                <a:ext cx="706438" cy="569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Rectangle 45">
                <a:extLst>
                  <a:ext uri="{FF2B5EF4-FFF2-40B4-BE49-F238E27FC236}">
                    <a16:creationId xmlns:a16="http://schemas.microsoft.com/office/drawing/2014/main" id="{61DF8590-86C7-452C-8D5B-EEFD034B5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ectangle 46">
                <a:extLst>
                  <a:ext uri="{FF2B5EF4-FFF2-40B4-BE49-F238E27FC236}">
                    <a16:creationId xmlns:a16="http://schemas.microsoft.com/office/drawing/2014/main" id="{B40DA1E7-09FD-4935-A6AE-A9AA7DE1C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ectangle 47">
                <a:extLst>
                  <a:ext uri="{FF2B5EF4-FFF2-40B4-BE49-F238E27FC236}">
                    <a16:creationId xmlns:a16="http://schemas.microsoft.com/office/drawing/2014/main" id="{D07FB87C-B203-4FFF-8481-DFD65DFE9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Rectangle 48">
                <a:extLst>
                  <a:ext uri="{FF2B5EF4-FFF2-40B4-BE49-F238E27FC236}">
                    <a16:creationId xmlns:a16="http://schemas.microsoft.com/office/drawing/2014/main" id="{7D875A62-9CB6-434E-9D6C-AE0D8A06F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49">
                <a:extLst>
                  <a:ext uri="{FF2B5EF4-FFF2-40B4-BE49-F238E27FC236}">
                    <a16:creationId xmlns:a16="http://schemas.microsoft.com/office/drawing/2014/main" id="{165438FC-3541-45F6-A01B-BF921D76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838" y="3692526"/>
                <a:ext cx="336550" cy="252413"/>
              </a:xfrm>
              <a:custGeom>
                <a:avLst/>
                <a:gdLst>
                  <a:gd name="T0" fmla="*/ 90 w 90"/>
                  <a:gd name="T1" fmla="*/ 16 h 67"/>
                  <a:gd name="T2" fmla="*/ 78 w 90"/>
                  <a:gd name="T3" fmla="*/ 5 h 67"/>
                  <a:gd name="T4" fmla="*/ 62 w 90"/>
                  <a:gd name="T5" fmla="*/ 5 h 67"/>
                  <a:gd name="T6" fmla="*/ 0 w 90"/>
                  <a:gd name="T7" fmla="*/ 67 h 67"/>
                  <a:gd name="T8" fmla="*/ 90 w 90"/>
                  <a:gd name="T9" fmla="*/ 67 h 67"/>
                  <a:gd name="T10" fmla="*/ 90 w 90"/>
                  <a:gd name="T11" fmla="*/ 1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67">
                    <a:moveTo>
                      <a:pt x="90" y="16"/>
                    </a:moveTo>
                    <a:cubicBezTo>
                      <a:pt x="78" y="5"/>
                      <a:pt x="78" y="5"/>
                      <a:pt x="78" y="5"/>
                    </a:cubicBezTo>
                    <a:cubicBezTo>
                      <a:pt x="74" y="0"/>
                      <a:pt x="66" y="0"/>
                      <a:pt x="62" y="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0" y="67"/>
                      <a:pt x="90" y="67"/>
                      <a:pt x="90" y="67"/>
                    </a:cubicBezTo>
                    <a:lnTo>
                      <a:pt x="90" y="16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50">
                <a:extLst>
                  <a:ext uri="{FF2B5EF4-FFF2-40B4-BE49-F238E27FC236}">
                    <a16:creationId xmlns:a16="http://schemas.microsoft.com/office/drawing/2014/main" id="{D37F7045-EB69-4BF7-92B5-6A0D19B81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3749676"/>
                <a:ext cx="412750" cy="195263"/>
              </a:xfrm>
              <a:custGeom>
                <a:avLst/>
                <a:gdLst>
                  <a:gd name="T0" fmla="*/ 110 w 110"/>
                  <a:gd name="T1" fmla="*/ 52 h 52"/>
                  <a:gd name="T2" fmla="*/ 62 w 110"/>
                  <a:gd name="T3" fmla="*/ 3 h 52"/>
                  <a:gd name="T4" fmla="*/ 49 w 110"/>
                  <a:gd name="T5" fmla="*/ 3 h 52"/>
                  <a:gd name="T6" fmla="*/ 0 w 110"/>
                  <a:gd name="T7" fmla="*/ 52 h 52"/>
                  <a:gd name="T8" fmla="*/ 110 w 11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2">
                    <a:moveTo>
                      <a:pt x="110" y="52"/>
                    </a:moveTo>
                    <a:cubicBezTo>
                      <a:pt x="62" y="3"/>
                      <a:pt x="62" y="3"/>
                      <a:pt x="62" y="3"/>
                    </a:cubicBezTo>
                    <a:cubicBezTo>
                      <a:pt x="58" y="0"/>
                      <a:pt x="52" y="0"/>
                      <a:pt x="49" y="3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10" y="52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51">
                <a:extLst>
                  <a:ext uri="{FF2B5EF4-FFF2-40B4-BE49-F238E27FC236}">
                    <a16:creationId xmlns:a16="http://schemas.microsoft.com/office/drawing/2014/main" id="{EC355BDB-3863-4910-BB19-FD3F60A1F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3549651"/>
                <a:ext cx="274638" cy="169863"/>
              </a:xfrm>
              <a:custGeom>
                <a:avLst/>
                <a:gdLst>
                  <a:gd name="T0" fmla="*/ 41 w 73"/>
                  <a:gd name="T1" fmla="*/ 0 h 45"/>
                  <a:gd name="T2" fmla="*/ 20 w 73"/>
                  <a:gd name="T3" fmla="*/ 15 h 45"/>
                  <a:gd name="T4" fmla="*/ 15 w 73"/>
                  <a:gd name="T5" fmla="*/ 14 h 45"/>
                  <a:gd name="T6" fmla="*/ 0 w 73"/>
                  <a:gd name="T7" fmla="*/ 30 h 45"/>
                  <a:gd name="T8" fmla="*/ 15 w 73"/>
                  <a:gd name="T9" fmla="*/ 45 h 45"/>
                  <a:gd name="T10" fmla="*/ 15 w 73"/>
                  <a:gd name="T11" fmla="*/ 45 h 45"/>
                  <a:gd name="T12" fmla="*/ 15 w 73"/>
                  <a:gd name="T13" fmla="*/ 45 h 45"/>
                  <a:gd name="T14" fmla="*/ 65 w 73"/>
                  <a:gd name="T15" fmla="*/ 45 h 45"/>
                  <a:gd name="T16" fmla="*/ 65 w 73"/>
                  <a:gd name="T17" fmla="*/ 45 h 45"/>
                  <a:gd name="T18" fmla="*/ 73 w 73"/>
                  <a:gd name="T19" fmla="*/ 37 h 45"/>
                  <a:gd name="T20" fmla="*/ 64 w 73"/>
                  <a:gd name="T21" fmla="*/ 28 h 45"/>
                  <a:gd name="T22" fmla="*/ 63 w 73"/>
                  <a:gd name="T23" fmla="*/ 28 h 45"/>
                  <a:gd name="T24" fmla="*/ 64 w 73"/>
                  <a:gd name="T25" fmla="*/ 22 h 45"/>
                  <a:gd name="T26" fmla="*/ 41 w 73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45">
                    <a:moveTo>
                      <a:pt x="41" y="0"/>
                    </a:moveTo>
                    <a:cubicBezTo>
                      <a:pt x="32" y="0"/>
                      <a:pt x="23" y="6"/>
                      <a:pt x="20" y="15"/>
                    </a:cubicBezTo>
                    <a:cubicBezTo>
                      <a:pt x="19" y="15"/>
                      <a:pt x="17" y="14"/>
                      <a:pt x="15" y="14"/>
                    </a:cubicBezTo>
                    <a:cubicBezTo>
                      <a:pt x="7" y="14"/>
                      <a:pt x="0" y="21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9" y="45"/>
                      <a:pt x="73" y="41"/>
                      <a:pt x="73" y="37"/>
                    </a:cubicBezTo>
                    <a:cubicBezTo>
                      <a:pt x="73" y="32"/>
                      <a:pt x="69" y="28"/>
                      <a:pt x="64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4" y="26"/>
                      <a:pt x="64" y="24"/>
                      <a:pt x="64" y="22"/>
                    </a:cubicBezTo>
                    <a:cubicBezTo>
                      <a:pt x="64" y="10"/>
                      <a:pt x="54" y="0"/>
                      <a:pt x="4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Rectangle 47">
              <a:extLst>
                <a:ext uri="{FF2B5EF4-FFF2-40B4-BE49-F238E27FC236}">
                  <a16:creationId xmlns:a16="http://schemas.microsoft.com/office/drawing/2014/main" id="{A93B5562-DFAA-4B84-9FAC-0B2949988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25" y="6005909"/>
              <a:ext cx="976819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Photo taken and 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WebHook</a:t>
              </a: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 called</a:t>
              </a:r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C50EFBCD-B40D-4582-8B6B-669D5138EE46}"/>
                </a:ext>
              </a:extLst>
            </p:cNvPr>
            <p:cNvSpPr/>
            <p:nvPr/>
          </p:nvSpPr>
          <p:spPr bwMode="auto">
            <a:xfrm>
              <a:off x="2178232" y="4919844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E171DF0-F2E2-4E1D-9B01-773C597A3897}"/>
                </a:ext>
              </a:extLst>
            </p:cNvPr>
            <p:cNvGrpSpPr/>
            <p:nvPr/>
          </p:nvGrpSpPr>
          <p:grpSpPr>
            <a:xfrm>
              <a:off x="2181692" y="4804390"/>
              <a:ext cx="452260" cy="417074"/>
              <a:chOff x="7989965" y="5173839"/>
              <a:chExt cx="308230" cy="284249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C7E62103-5D29-492A-A5D0-F9CA4C80AC06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762BA70F-5B0B-4C90-B31B-39F3D4DAB77F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269" name="Freeform 17">
                  <a:extLst>
                    <a:ext uri="{FF2B5EF4-FFF2-40B4-BE49-F238E27FC236}">
                      <a16:creationId xmlns:a16="http://schemas.microsoft.com/office/drawing/2014/main" id="{979D84D7-A375-4A76-9356-92A5C21C3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9D8A7326-ED84-4C1F-8067-A9FFF25D0D64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271" name="Freeform 15">
                    <a:extLst>
                      <a:ext uri="{FF2B5EF4-FFF2-40B4-BE49-F238E27FC236}">
                        <a16:creationId xmlns:a16="http://schemas.microsoft.com/office/drawing/2014/main" id="{4EE535F3-702F-41FC-AFF2-C7665554D4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 16">
                    <a:extLst>
                      <a:ext uri="{FF2B5EF4-FFF2-40B4-BE49-F238E27FC236}">
                        <a16:creationId xmlns:a16="http://schemas.microsoft.com/office/drawing/2014/main" id="{D3B41EAD-A54B-4181-8794-DF49A6FAB8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 19">
                    <a:extLst>
                      <a:ext uri="{FF2B5EF4-FFF2-40B4-BE49-F238E27FC236}">
                        <a16:creationId xmlns:a16="http://schemas.microsoft.com/office/drawing/2014/main" id="{D9F3F173-E9C6-4137-8400-EABEC140D2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2E558CE5-3EAD-4E1A-98E5-7E079A2ADFB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961" y="540205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633E5784-C028-4264-BA81-41493C153D1C}"/>
                </a:ext>
              </a:extLst>
            </p:cNvPr>
            <p:cNvSpPr/>
            <p:nvPr/>
          </p:nvSpPr>
          <p:spPr bwMode="auto">
            <a:xfrm>
              <a:off x="4222623" y="4919844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2B7386A9-EE6D-4A9B-A29C-5BE00B386D7C}"/>
                </a:ext>
              </a:extLst>
            </p:cNvPr>
            <p:cNvGrpSpPr/>
            <p:nvPr/>
          </p:nvGrpSpPr>
          <p:grpSpPr>
            <a:xfrm>
              <a:off x="4226083" y="4804390"/>
              <a:ext cx="452260" cy="417074"/>
              <a:chOff x="7989965" y="5173839"/>
              <a:chExt cx="308230" cy="284249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8D0E891D-E2AF-4D3C-8D37-89220617F9CF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0C17E18A-A977-484F-B574-A67A48380061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279" name="Freeform 17">
                  <a:extLst>
                    <a:ext uri="{FF2B5EF4-FFF2-40B4-BE49-F238E27FC236}">
                      <a16:creationId xmlns:a16="http://schemas.microsoft.com/office/drawing/2014/main" id="{0CA10F88-DC32-456B-9388-73C3CC08F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CD14EE52-4592-49A2-B3D3-5FEF95859267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281" name="Freeform 15">
                    <a:extLst>
                      <a:ext uri="{FF2B5EF4-FFF2-40B4-BE49-F238E27FC236}">
                        <a16:creationId xmlns:a16="http://schemas.microsoft.com/office/drawing/2014/main" id="{F19FBF44-BF94-4357-98ED-96C9B9B05E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16">
                    <a:extLst>
                      <a:ext uri="{FF2B5EF4-FFF2-40B4-BE49-F238E27FC236}">
                        <a16:creationId xmlns:a16="http://schemas.microsoft.com/office/drawing/2014/main" id="{49A74606-BD98-4A10-B519-6FAEE3B338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19">
                    <a:extLst>
                      <a:ext uri="{FF2B5EF4-FFF2-40B4-BE49-F238E27FC236}">
                        <a16:creationId xmlns:a16="http://schemas.microsoft.com/office/drawing/2014/main" id="{067EB96B-BB22-4800-AB3D-45261F57FF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D841D6E-FC59-4380-8A50-BC6EBA6D0082}"/>
                </a:ext>
              </a:extLst>
            </p:cNvPr>
            <p:cNvCxnSpPr>
              <a:cxnSpLocks/>
            </p:cNvCxnSpPr>
            <p:nvPr/>
          </p:nvCxnSpPr>
          <p:spPr>
            <a:xfrm>
              <a:off x="3795352" y="540205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Freeform 52">
              <a:extLst>
                <a:ext uri="{FF2B5EF4-FFF2-40B4-BE49-F238E27FC236}">
                  <a16:creationId xmlns:a16="http://schemas.microsoft.com/office/drawing/2014/main" id="{A5DE6766-5F25-422F-ADEC-0CEAEC447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2592" y="5123889"/>
              <a:ext cx="649426" cy="566101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53">
              <a:extLst>
                <a:ext uri="{FF2B5EF4-FFF2-40B4-BE49-F238E27FC236}">
                  <a16:creationId xmlns:a16="http://schemas.microsoft.com/office/drawing/2014/main" id="{EC7AB43B-FD62-458F-A5EB-B13A3FAE2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327" y="5437435"/>
              <a:ext cx="30925" cy="69582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54">
              <a:extLst>
                <a:ext uri="{FF2B5EF4-FFF2-40B4-BE49-F238E27FC236}">
                  <a16:creationId xmlns:a16="http://schemas.microsoft.com/office/drawing/2014/main" id="{BE078F39-9F3F-4344-A2D1-34F2AD6F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640" y="5306863"/>
              <a:ext cx="28348" cy="67864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55">
              <a:extLst>
                <a:ext uri="{FF2B5EF4-FFF2-40B4-BE49-F238E27FC236}">
                  <a16:creationId xmlns:a16="http://schemas.microsoft.com/office/drawing/2014/main" id="{69E74A7A-84D6-490D-AFDE-F5EAECFD7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283" y="5260475"/>
              <a:ext cx="278326" cy="292929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B9021A7-267B-453C-9F19-3A1939399537}"/>
                </a:ext>
              </a:extLst>
            </p:cNvPr>
            <p:cNvGrpSpPr/>
            <p:nvPr/>
          </p:nvGrpSpPr>
          <p:grpSpPr>
            <a:xfrm>
              <a:off x="2514949" y="5290541"/>
              <a:ext cx="284339" cy="228502"/>
              <a:chOff x="2514949" y="5290541"/>
              <a:chExt cx="284339" cy="228502"/>
            </a:xfrm>
          </p:grpSpPr>
          <p:sp>
            <p:nvSpPr>
              <p:cNvPr id="290" name="Rectangle 56">
                <a:extLst>
                  <a:ext uri="{FF2B5EF4-FFF2-40B4-BE49-F238E27FC236}">
                    <a16:creationId xmlns:a16="http://schemas.microsoft.com/office/drawing/2014/main" id="{78BD22CF-052D-4971-9693-4B879A255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Rectangle 57">
                <a:extLst>
                  <a:ext uri="{FF2B5EF4-FFF2-40B4-BE49-F238E27FC236}">
                    <a16:creationId xmlns:a16="http://schemas.microsoft.com/office/drawing/2014/main" id="{742566F4-8FD1-4D3A-A6E8-660850A2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Rectangle 58">
                <a:extLst>
                  <a:ext uri="{FF2B5EF4-FFF2-40B4-BE49-F238E27FC236}">
                    <a16:creationId xmlns:a16="http://schemas.microsoft.com/office/drawing/2014/main" id="{EAFF57AC-7B31-4E0A-A56A-64D9AB616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Rectangle 59">
                <a:extLst>
                  <a:ext uri="{FF2B5EF4-FFF2-40B4-BE49-F238E27FC236}">
                    <a16:creationId xmlns:a16="http://schemas.microsoft.com/office/drawing/2014/main" id="{CB086BE4-2712-4BFA-AB90-C970FDE00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Rectangle 60">
                <a:extLst>
                  <a:ext uri="{FF2B5EF4-FFF2-40B4-BE49-F238E27FC236}">
                    <a16:creationId xmlns:a16="http://schemas.microsoft.com/office/drawing/2014/main" id="{B84B2BD3-12BE-48CA-B44D-9716B8E17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Rectangle 61">
                <a:extLst>
                  <a:ext uri="{FF2B5EF4-FFF2-40B4-BE49-F238E27FC236}">
                    <a16:creationId xmlns:a16="http://schemas.microsoft.com/office/drawing/2014/main" id="{EB7859A5-6579-4856-8784-1F609DABE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62">
                <a:extLst>
                  <a:ext uri="{FF2B5EF4-FFF2-40B4-BE49-F238E27FC236}">
                    <a16:creationId xmlns:a16="http://schemas.microsoft.com/office/drawing/2014/main" id="{EF76A8BE-BBD5-4C04-BBBA-D656B22B8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 63">
                <a:extLst>
                  <a:ext uri="{FF2B5EF4-FFF2-40B4-BE49-F238E27FC236}">
                    <a16:creationId xmlns:a16="http://schemas.microsoft.com/office/drawing/2014/main" id="{2595BF1E-AD56-4EE6-83AC-0CED5146C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 64">
                <a:extLst>
                  <a:ext uri="{FF2B5EF4-FFF2-40B4-BE49-F238E27FC236}">
                    <a16:creationId xmlns:a16="http://schemas.microsoft.com/office/drawing/2014/main" id="{7116BDB5-745F-4F97-9B76-5176A075F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950407C-FD14-468A-B8D9-3AFB90D95110}"/>
                </a:ext>
              </a:extLst>
            </p:cNvPr>
            <p:cNvCxnSpPr>
              <a:stCxn id="311" idx="1"/>
              <a:endCxn id="301" idx="3"/>
            </p:cNvCxnSpPr>
            <p:nvPr/>
          </p:nvCxnSpPr>
          <p:spPr>
            <a:xfrm flipH="1">
              <a:off x="4907597" y="5218164"/>
              <a:ext cx="268306" cy="18877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D1EB9DFE-FCCF-4F3C-BD45-D2007563C6DF}"/>
                </a:ext>
              </a:extLst>
            </p:cNvPr>
            <p:cNvCxnSpPr>
              <a:cxnSpLocks/>
              <a:stCxn id="321" idx="1"/>
            </p:cNvCxnSpPr>
            <p:nvPr/>
          </p:nvCxnSpPr>
          <p:spPr>
            <a:xfrm flipH="1">
              <a:off x="4903439" y="5401494"/>
              <a:ext cx="272464" cy="46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C15139D1-D121-409F-91A7-59DBB8E9AC3D}"/>
                </a:ext>
              </a:extLst>
            </p:cNvPr>
            <p:cNvCxnSpPr>
              <a:cxnSpLocks/>
              <a:stCxn id="331" idx="1"/>
            </p:cNvCxnSpPr>
            <p:nvPr/>
          </p:nvCxnSpPr>
          <p:spPr>
            <a:xfrm flipH="1" flipV="1">
              <a:off x="4903439" y="5406186"/>
              <a:ext cx="272464" cy="17863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496B6D45-829B-4C94-B2E5-305DBFD4B4B6}"/>
                </a:ext>
              </a:extLst>
            </p:cNvPr>
            <p:cNvGrpSpPr/>
            <p:nvPr/>
          </p:nvGrpSpPr>
          <p:grpSpPr>
            <a:xfrm>
              <a:off x="5175903" y="5136111"/>
              <a:ext cx="204208" cy="164106"/>
              <a:chOff x="2514949" y="5290541"/>
              <a:chExt cx="284339" cy="228502"/>
            </a:xfrm>
          </p:grpSpPr>
          <p:sp>
            <p:nvSpPr>
              <p:cNvPr id="311" name="Rectangle 56">
                <a:extLst>
                  <a:ext uri="{FF2B5EF4-FFF2-40B4-BE49-F238E27FC236}">
                    <a16:creationId xmlns:a16="http://schemas.microsoft.com/office/drawing/2014/main" id="{74FD4343-7FDF-4972-8B14-02A4F95C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57">
                <a:extLst>
                  <a:ext uri="{FF2B5EF4-FFF2-40B4-BE49-F238E27FC236}">
                    <a16:creationId xmlns:a16="http://schemas.microsoft.com/office/drawing/2014/main" id="{3EDDA4D5-1D67-472B-AC17-FF81EC3EA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58">
                <a:extLst>
                  <a:ext uri="{FF2B5EF4-FFF2-40B4-BE49-F238E27FC236}">
                    <a16:creationId xmlns:a16="http://schemas.microsoft.com/office/drawing/2014/main" id="{96EB294A-20D3-4147-8C33-6FD4E6119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59">
                <a:extLst>
                  <a:ext uri="{FF2B5EF4-FFF2-40B4-BE49-F238E27FC236}">
                    <a16:creationId xmlns:a16="http://schemas.microsoft.com/office/drawing/2014/main" id="{94DBA7D3-F68A-4606-885F-BC59BB32B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60">
                <a:extLst>
                  <a:ext uri="{FF2B5EF4-FFF2-40B4-BE49-F238E27FC236}">
                    <a16:creationId xmlns:a16="http://schemas.microsoft.com/office/drawing/2014/main" id="{61E97E5C-BA58-497B-8D6A-7379F59E6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61">
                <a:extLst>
                  <a:ext uri="{FF2B5EF4-FFF2-40B4-BE49-F238E27FC236}">
                    <a16:creationId xmlns:a16="http://schemas.microsoft.com/office/drawing/2014/main" id="{F9A56C47-ECAD-4129-B42D-6D64D4E9A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62">
                <a:extLst>
                  <a:ext uri="{FF2B5EF4-FFF2-40B4-BE49-F238E27FC236}">
                    <a16:creationId xmlns:a16="http://schemas.microsoft.com/office/drawing/2014/main" id="{F42F6446-0B36-4433-B905-4979E2AD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63">
                <a:extLst>
                  <a:ext uri="{FF2B5EF4-FFF2-40B4-BE49-F238E27FC236}">
                    <a16:creationId xmlns:a16="http://schemas.microsoft.com/office/drawing/2014/main" id="{E3D064E2-0FB6-4BED-8C71-04D2DFFFB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64">
                <a:extLst>
                  <a:ext uri="{FF2B5EF4-FFF2-40B4-BE49-F238E27FC236}">
                    <a16:creationId xmlns:a16="http://schemas.microsoft.com/office/drawing/2014/main" id="{6C9CCBB5-A60F-4D88-8223-F4975AF1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D9A67CC-5107-4837-8A79-9ADE41BF8EAB}"/>
                </a:ext>
              </a:extLst>
            </p:cNvPr>
            <p:cNvGrpSpPr/>
            <p:nvPr/>
          </p:nvGrpSpPr>
          <p:grpSpPr>
            <a:xfrm>
              <a:off x="5175903" y="5319441"/>
              <a:ext cx="204208" cy="164106"/>
              <a:chOff x="2514949" y="5290541"/>
              <a:chExt cx="284339" cy="228502"/>
            </a:xfrm>
          </p:grpSpPr>
          <p:sp>
            <p:nvSpPr>
              <p:cNvPr id="321" name="Rectangle 56">
                <a:extLst>
                  <a:ext uri="{FF2B5EF4-FFF2-40B4-BE49-F238E27FC236}">
                    <a16:creationId xmlns:a16="http://schemas.microsoft.com/office/drawing/2014/main" id="{880C7255-D3DB-45B7-B1EA-E92EA6ECE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Rectangle 57">
                <a:extLst>
                  <a:ext uri="{FF2B5EF4-FFF2-40B4-BE49-F238E27FC236}">
                    <a16:creationId xmlns:a16="http://schemas.microsoft.com/office/drawing/2014/main" id="{83844B09-6456-4A5B-92CA-4D5608D71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ectangle 58">
                <a:extLst>
                  <a:ext uri="{FF2B5EF4-FFF2-40B4-BE49-F238E27FC236}">
                    <a16:creationId xmlns:a16="http://schemas.microsoft.com/office/drawing/2014/main" id="{20F5560A-C31E-4624-98BE-E596D0BE2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ectangle 59">
                <a:extLst>
                  <a:ext uri="{FF2B5EF4-FFF2-40B4-BE49-F238E27FC236}">
                    <a16:creationId xmlns:a16="http://schemas.microsoft.com/office/drawing/2014/main" id="{41AA3257-B781-4076-BC60-F1A18D237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60">
                <a:extLst>
                  <a:ext uri="{FF2B5EF4-FFF2-40B4-BE49-F238E27FC236}">
                    <a16:creationId xmlns:a16="http://schemas.microsoft.com/office/drawing/2014/main" id="{2770CF40-71CD-4174-8EB0-5B7D0716E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61">
                <a:extLst>
                  <a:ext uri="{FF2B5EF4-FFF2-40B4-BE49-F238E27FC236}">
                    <a16:creationId xmlns:a16="http://schemas.microsoft.com/office/drawing/2014/main" id="{5F552C7F-0E77-4423-89E0-3F456CB5C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62">
                <a:extLst>
                  <a:ext uri="{FF2B5EF4-FFF2-40B4-BE49-F238E27FC236}">
                    <a16:creationId xmlns:a16="http://schemas.microsoft.com/office/drawing/2014/main" id="{0330C607-82F8-46B1-BFE6-EAA8B332B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63">
                <a:extLst>
                  <a:ext uri="{FF2B5EF4-FFF2-40B4-BE49-F238E27FC236}">
                    <a16:creationId xmlns:a16="http://schemas.microsoft.com/office/drawing/2014/main" id="{AAA84F75-F3A7-45C5-8AA1-28297BE9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64">
                <a:extLst>
                  <a:ext uri="{FF2B5EF4-FFF2-40B4-BE49-F238E27FC236}">
                    <a16:creationId xmlns:a16="http://schemas.microsoft.com/office/drawing/2014/main" id="{35797EF9-4D19-4EA2-99E7-B1047A792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2A96A5F-7290-4496-887D-B0DBD5D826BC}"/>
                </a:ext>
              </a:extLst>
            </p:cNvPr>
            <p:cNvGrpSpPr/>
            <p:nvPr/>
          </p:nvGrpSpPr>
          <p:grpSpPr>
            <a:xfrm>
              <a:off x="5175903" y="5502771"/>
              <a:ext cx="204208" cy="164106"/>
              <a:chOff x="2514949" y="5290541"/>
              <a:chExt cx="284339" cy="228502"/>
            </a:xfrm>
          </p:grpSpPr>
          <p:sp>
            <p:nvSpPr>
              <p:cNvPr id="331" name="Rectangle 56">
                <a:extLst>
                  <a:ext uri="{FF2B5EF4-FFF2-40B4-BE49-F238E27FC236}">
                    <a16:creationId xmlns:a16="http://schemas.microsoft.com/office/drawing/2014/main" id="{6B9BC65E-C106-4DC9-82C7-68206BF22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Rectangle 57">
                <a:extLst>
                  <a:ext uri="{FF2B5EF4-FFF2-40B4-BE49-F238E27FC236}">
                    <a16:creationId xmlns:a16="http://schemas.microsoft.com/office/drawing/2014/main" id="{BE200CAD-B938-4817-95A3-E6607256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Rectangle 58">
                <a:extLst>
                  <a:ext uri="{FF2B5EF4-FFF2-40B4-BE49-F238E27FC236}">
                    <a16:creationId xmlns:a16="http://schemas.microsoft.com/office/drawing/2014/main" id="{996C2919-D489-434E-9E2F-72C3D5D4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Rectangle 59">
                <a:extLst>
                  <a:ext uri="{FF2B5EF4-FFF2-40B4-BE49-F238E27FC236}">
                    <a16:creationId xmlns:a16="http://schemas.microsoft.com/office/drawing/2014/main" id="{7A9355EC-176C-4EEC-BE4B-FCA9E502F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Rectangle 60">
                <a:extLst>
                  <a:ext uri="{FF2B5EF4-FFF2-40B4-BE49-F238E27FC236}">
                    <a16:creationId xmlns:a16="http://schemas.microsoft.com/office/drawing/2014/main" id="{3E055000-45F3-426A-84BE-C586DF250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Rectangle 61">
                <a:extLst>
                  <a:ext uri="{FF2B5EF4-FFF2-40B4-BE49-F238E27FC236}">
                    <a16:creationId xmlns:a16="http://schemas.microsoft.com/office/drawing/2014/main" id="{0C7572ED-B9B6-4682-B092-FE091E1EC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62">
                <a:extLst>
                  <a:ext uri="{FF2B5EF4-FFF2-40B4-BE49-F238E27FC236}">
                    <a16:creationId xmlns:a16="http://schemas.microsoft.com/office/drawing/2014/main" id="{6A88D57A-D9F5-4C80-A1A9-C261A8321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63">
                <a:extLst>
                  <a:ext uri="{FF2B5EF4-FFF2-40B4-BE49-F238E27FC236}">
                    <a16:creationId xmlns:a16="http://schemas.microsoft.com/office/drawing/2014/main" id="{524079F7-9828-4C0B-95E7-7D419B18B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64">
                <a:extLst>
                  <a:ext uri="{FF2B5EF4-FFF2-40B4-BE49-F238E27FC236}">
                    <a16:creationId xmlns:a16="http://schemas.microsoft.com/office/drawing/2014/main" id="{1D95DEA9-01F3-4F48-9B80-26D842A3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58A603CA-2B1F-429B-856B-91D6215F92BA}"/>
                </a:ext>
              </a:extLst>
            </p:cNvPr>
            <p:cNvGrpSpPr/>
            <p:nvPr/>
          </p:nvGrpSpPr>
          <p:grpSpPr>
            <a:xfrm>
              <a:off x="4623258" y="5292688"/>
              <a:ext cx="284339" cy="228502"/>
              <a:chOff x="2514949" y="5290541"/>
              <a:chExt cx="284339" cy="228502"/>
            </a:xfrm>
          </p:grpSpPr>
          <p:sp>
            <p:nvSpPr>
              <p:cNvPr id="301" name="Rectangle 56">
                <a:extLst>
                  <a:ext uri="{FF2B5EF4-FFF2-40B4-BE49-F238E27FC236}">
                    <a16:creationId xmlns:a16="http://schemas.microsoft.com/office/drawing/2014/main" id="{301B761B-84E1-48D8-A96D-9AA88EB98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57">
                <a:extLst>
                  <a:ext uri="{FF2B5EF4-FFF2-40B4-BE49-F238E27FC236}">
                    <a16:creationId xmlns:a16="http://schemas.microsoft.com/office/drawing/2014/main" id="{EA1383E2-175B-4D82-AC37-D12AA132E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58">
                <a:extLst>
                  <a:ext uri="{FF2B5EF4-FFF2-40B4-BE49-F238E27FC236}">
                    <a16:creationId xmlns:a16="http://schemas.microsoft.com/office/drawing/2014/main" id="{CE536714-23C4-4120-9E8E-9B531E115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Rectangle 59">
                <a:extLst>
                  <a:ext uri="{FF2B5EF4-FFF2-40B4-BE49-F238E27FC236}">
                    <a16:creationId xmlns:a16="http://schemas.microsoft.com/office/drawing/2014/main" id="{5EEF1F9D-304E-41D0-9B33-479FFF1EA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Rectangle 60">
                <a:extLst>
                  <a:ext uri="{FF2B5EF4-FFF2-40B4-BE49-F238E27FC236}">
                    <a16:creationId xmlns:a16="http://schemas.microsoft.com/office/drawing/2014/main" id="{22199CED-0526-4ACA-B032-A6A293FE7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Rectangle 61">
                <a:extLst>
                  <a:ext uri="{FF2B5EF4-FFF2-40B4-BE49-F238E27FC236}">
                    <a16:creationId xmlns:a16="http://schemas.microsoft.com/office/drawing/2014/main" id="{A7033C60-1D74-48CD-B1DC-4C5CC6A56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Freeform 62">
                <a:extLst>
                  <a:ext uri="{FF2B5EF4-FFF2-40B4-BE49-F238E27FC236}">
                    <a16:creationId xmlns:a16="http://schemas.microsoft.com/office/drawing/2014/main" id="{4304C6B5-3025-4AB4-B69B-7EADBFE8C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 63">
                <a:extLst>
                  <a:ext uri="{FF2B5EF4-FFF2-40B4-BE49-F238E27FC236}">
                    <a16:creationId xmlns:a16="http://schemas.microsoft.com/office/drawing/2014/main" id="{9A8BFC4A-2603-4F57-A329-9687474FE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 64">
                <a:extLst>
                  <a:ext uri="{FF2B5EF4-FFF2-40B4-BE49-F238E27FC236}">
                    <a16:creationId xmlns:a16="http://schemas.microsoft.com/office/drawing/2014/main" id="{64690CC9-83D6-40A3-879E-66B2E0AAF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0" name="Rectangle 47">
              <a:extLst>
                <a:ext uri="{FF2B5EF4-FFF2-40B4-BE49-F238E27FC236}">
                  <a16:creationId xmlns:a16="http://schemas.microsoft.com/office/drawing/2014/main" id="{D37DFFCB-256B-4567-9BB5-7309C8A4F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160" y="6005909"/>
              <a:ext cx="714657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Stores in 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blob storage</a:t>
              </a:r>
            </a:p>
          </p:txBody>
        </p:sp>
        <p:sp>
          <p:nvSpPr>
            <p:cNvPr id="351" name="Rectangle 47">
              <a:extLst>
                <a:ext uri="{FF2B5EF4-FFF2-40B4-BE49-F238E27FC236}">
                  <a16:creationId xmlns:a16="http://schemas.microsoft.com/office/drawing/2014/main" id="{758E0FD9-4D29-4BD9-858E-C95B3081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197" y="6005909"/>
              <a:ext cx="919359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Produces scaled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images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9CE69F5A-A6C2-46D1-8E1B-D3B888AC485C}"/>
              </a:ext>
            </a:extLst>
          </p:cNvPr>
          <p:cNvGrpSpPr/>
          <p:nvPr/>
        </p:nvGrpSpPr>
        <p:grpSpPr>
          <a:xfrm>
            <a:off x="6162635" y="2092548"/>
            <a:ext cx="5118438" cy="2032166"/>
            <a:chOff x="6240725" y="1916792"/>
            <a:chExt cx="5733470" cy="22763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4CE282-52C3-43BF-9544-BCDCF761F82D}"/>
                </a:ext>
              </a:extLst>
            </p:cNvPr>
            <p:cNvSpPr/>
            <p:nvPr/>
          </p:nvSpPr>
          <p:spPr bwMode="auto">
            <a:xfrm>
              <a:off x="6240725" y="1916792"/>
              <a:ext cx="5733470" cy="2276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961" kern="0" dirty="0"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latin typeface="Calibri" panose="020F0502020204030204"/>
                  <a:cs typeface="Segoe UI Semibold" panose="020B0702040204020203" pitchFamily="34" charset="0"/>
                </a:rPr>
                <a:t>時間処理</a:t>
              </a: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52" name="Rectangle 47">
              <a:extLst>
                <a:ext uri="{FF2B5EF4-FFF2-40B4-BE49-F238E27FC236}">
                  <a16:creationId xmlns:a16="http://schemas.microsoft.com/office/drawing/2014/main" id="{A016DE09-C949-4826-82FE-2C7315985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4621" y="3774773"/>
              <a:ext cx="642832" cy="15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Clean table</a:t>
              </a:r>
            </a:p>
          </p:txBody>
        </p:sp>
        <p:sp>
          <p:nvSpPr>
            <p:cNvPr id="353" name="Rectangle 47">
              <a:extLst>
                <a:ext uri="{FF2B5EF4-FFF2-40B4-BE49-F238E27FC236}">
                  <a16:creationId xmlns:a16="http://schemas.microsoft.com/office/drawing/2014/main" id="{E7EC1039-2495-454F-843D-A87ED890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442" y="3774773"/>
              <a:ext cx="488410" cy="3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Every 15</a:t>
              </a:r>
              <a:b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minutes</a:t>
              </a:r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9084BA1B-3F02-4144-9F4D-05E3819E4A66}"/>
                </a:ext>
              </a:extLst>
            </p:cNvPr>
            <p:cNvCxnSpPr>
              <a:cxnSpLocks/>
            </p:cNvCxnSpPr>
            <p:nvPr/>
          </p:nvCxnSpPr>
          <p:spPr>
            <a:xfrm>
              <a:off x="7355130" y="3089583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: Rounded Corners 354">
              <a:extLst>
                <a:ext uri="{FF2B5EF4-FFF2-40B4-BE49-F238E27FC236}">
                  <a16:creationId xmlns:a16="http://schemas.microsoft.com/office/drawing/2014/main" id="{AD63F75C-2E4A-4CC0-A995-29E49D9FCA71}"/>
                </a:ext>
              </a:extLst>
            </p:cNvPr>
            <p:cNvSpPr/>
            <p:nvPr/>
          </p:nvSpPr>
          <p:spPr bwMode="auto">
            <a:xfrm>
              <a:off x="7914489" y="2640283"/>
              <a:ext cx="2183095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47A09E7C-50B9-4E5C-87CF-CEAD89B35496}"/>
                </a:ext>
              </a:extLst>
            </p:cNvPr>
            <p:cNvGrpSpPr/>
            <p:nvPr/>
          </p:nvGrpSpPr>
          <p:grpSpPr>
            <a:xfrm>
              <a:off x="7917950" y="2524829"/>
              <a:ext cx="452260" cy="417074"/>
              <a:chOff x="7989965" y="5173839"/>
              <a:chExt cx="308230" cy="284249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3A508FE-39D6-4943-8A0B-A8E4A01ACD8D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EDA1E25-5EEE-49D0-90F4-CB777F939AA1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359" name="Freeform 17">
                  <a:extLst>
                    <a:ext uri="{FF2B5EF4-FFF2-40B4-BE49-F238E27FC236}">
                      <a16:creationId xmlns:a16="http://schemas.microsoft.com/office/drawing/2014/main" id="{048E1557-061D-43C6-BA1F-E95EC92F7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E058B922-0404-4E1B-8F94-E6AA593E50EB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361" name="Freeform 15">
                    <a:extLst>
                      <a:ext uri="{FF2B5EF4-FFF2-40B4-BE49-F238E27FC236}">
                        <a16:creationId xmlns:a16="http://schemas.microsoft.com/office/drawing/2014/main" id="{8C8EE485-9B72-48E9-83AF-3B56E1DC5F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Freeform 16">
                    <a:extLst>
                      <a:ext uri="{FF2B5EF4-FFF2-40B4-BE49-F238E27FC236}">
                        <a16:creationId xmlns:a16="http://schemas.microsoft.com/office/drawing/2014/main" id="{0FBD3154-6FFB-4EAD-AC2B-D0E23668A3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Freeform 19">
                    <a:extLst>
                      <a:ext uri="{FF2B5EF4-FFF2-40B4-BE49-F238E27FC236}">
                        <a16:creationId xmlns:a16="http://schemas.microsoft.com/office/drawing/2014/main" id="{464D5A4E-97F9-4EA2-9089-5A7BDCACDB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F72A0408-89DA-43C3-852A-04462FDCB9FD}"/>
                </a:ext>
              </a:extLst>
            </p:cNvPr>
            <p:cNvCxnSpPr>
              <a:cxnSpLocks/>
            </p:cNvCxnSpPr>
            <p:nvPr/>
          </p:nvCxnSpPr>
          <p:spPr>
            <a:xfrm>
              <a:off x="10124063" y="3143516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tangle 47">
              <a:extLst>
                <a:ext uri="{FF2B5EF4-FFF2-40B4-BE49-F238E27FC236}">
                  <a16:creationId xmlns:a16="http://schemas.microsoft.com/office/drawing/2014/main" id="{3DCF0CD5-ED59-418B-9C51-8D9A5578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2276" y="3774773"/>
              <a:ext cx="1524482" cy="152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 Semibold" panose="020B0702040204020203" pitchFamily="34" charset="0"/>
                </a:rPr>
                <a:t>Find and clean invalid data</a:t>
              </a:r>
            </a:p>
          </p:txBody>
        </p:sp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9CB035BB-7D89-405C-AA4B-45F28CC7367A}"/>
                </a:ext>
              </a:extLst>
            </p:cNvPr>
            <p:cNvSpPr/>
            <p:nvPr/>
          </p:nvSpPr>
          <p:spPr bwMode="auto">
            <a:xfrm>
              <a:off x="10709136" y="2614512"/>
              <a:ext cx="974859" cy="974190"/>
            </a:xfrm>
            <a:prstGeom prst="roundRect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A2863F50-0AAC-4C49-A26A-3BCB617F1B14}"/>
                </a:ext>
              </a:extLst>
            </p:cNvPr>
            <p:cNvGrpSpPr/>
            <p:nvPr/>
          </p:nvGrpSpPr>
          <p:grpSpPr>
            <a:xfrm>
              <a:off x="10904663" y="2851700"/>
              <a:ext cx="583805" cy="499815"/>
              <a:chOff x="5888038" y="3135313"/>
              <a:chExt cx="1125538" cy="963612"/>
            </a:xfrm>
          </p:grpSpPr>
          <p:sp>
            <p:nvSpPr>
              <p:cNvPr id="368" name="Freeform 21">
                <a:extLst>
                  <a:ext uri="{FF2B5EF4-FFF2-40B4-BE49-F238E27FC236}">
                    <a16:creationId xmlns:a16="http://schemas.microsoft.com/office/drawing/2014/main" id="{7A01D638-C6A0-4E4E-B711-E1B023DD3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308350"/>
                <a:ext cx="1125538" cy="790575"/>
              </a:xfrm>
              <a:custGeom>
                <a:avLst/>
                <a:gdLst>
                  <a:gd name="T0" fmla="*/ 0 w 300"/>
                  <a:gd name="T1" fmla="*/ 198 h 210"/>
                  <a:gd name="T2" fmla="*/ 11 w 300"/>
                  <a:gd name="T3" fmla="*/ 210 h 210"/>
                  <a:gd name="T4" fmla="*/ 289 w 300"/>
                  <a:gd name="T5" fmla="*/ 210 h 210"/>
                  <a:gd name="T6" fmla="*/ 300 w 300"/>
                  <a:gd name="T7" fmla="*/ 198 h 210"/>
                  <a:gd name="T8" fmla="*/ 300 w 300"/>
                  <a:gd name="T9" fmla="*/ 0 h 210"/>
                  <a:gd name="T10" fmla="*/ 0 w 300"/>
                  <a:gd name="T11" fmla="*/ 0 h 210"/>
                  <a:gd name="T12" fmla="*/ 0 w 300"/>
                  <a:gd name="T13" fmla="*/ 19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210">
                    <a:moveTo>
                      <a:pt x="0" y="198"/>
                    </a:moveTo>
                    <a:cubicBezTo>
                      <a:pt x="0" y="204"/>
                      <a:pt x="4" y="210"/>
                      <a:pt x="11" y="210"/>
                    </a:cubicBezTo>
                    <a:cubicBezTo>
                      <a:pt x="289" y="210"/>
                      <a:pt x="289" y="210"/>
                      <a:pt x="289" y="210"/>
                    </a:cubicBezTo>
                    <a:cubicBezTo>
                      <a:pt x="295" y="210"/>
                      <a:pt x="300" y="205"/>
                      <a:pt x="300" y="198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8"/>
                      <a:pt x="0" y="198"/>
                      <a:pt x="0" y="198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22">
                <a:extLst>
                  <a:ext uri="{FF2B5EF4-FFF2-40B4-BE49-F238E27FC236}">
                    <a16:creationId xmlns:a16="http://schemas.microsoft.com/office/drawing/2014/main" id="{F9234607-A8C3-4956-846D-44070E63F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135313"/>
                <a:ext cx="1125538" cy="173038"/>
              </a:xfrm>
              <a:custGeom>
                <a:avLst/>
                <a:gdLst>
                  <a:gd name="T0" fmla="*/ 289 w 300"/>
                  <a:gd name="T1" fmla="*/ 0 h 46"/>
                  <a:gd name="T2" fmla="*/ 11 w 300"/>
                  <a:gd name="T3" fmla="*/ 0 h 46"/>
                  <a:gd name="T4" fmla="*/ 0 w 300"/>
                  <a:gd name="T5" fmla="*/ 11 h 46"/>
                  <a:gd name="T6" fmla="*/ 0 w 300"/>
                  <a:gd name="T7" fmla="*/ 46 h 46"/>
                  <a:gd name="T8" fmla="*/ 300 w 300"/>
                  <a:gd name="T9" fmla="*/ 46 h 46"/>
                  <a:gd name="T10" fmla="*/ 300 w 300"/>
                  <a:gd name="T11" fmla="*/ 11 h 46"/>
                  <a:gd name="T12" fmla="*/ 289 w 30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46">
                    <a:moveTo>
                      <a:pt x="28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300" y="46"/>
                      <a:pt x="300" y="46"/>
                      <a:pt x="300" y="46"/>
                    </a:cubicBezTo>
                    <a:cubicBezTo>
                      <a:pt x="300" y="11"/>
                      <a:pt x="300" y="11"/>
                      <a:pt x="300" y="11"/>
                    </a:cubicBezTo>
                    <a:cubicBezTo>
                      <a:pt x="300" y="5"/>
                      <a:pt x="296" y="0"/>
                      <a:pt x="289" y="0"/>
                    </a:cubicBezTo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C30A465-E8B7-4B48-A1A4-6BEA6412E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37978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C20069BB-7532-4C2C-8C13-222E096EC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379788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29A64320-3E70-4A5A-9602-240586EB2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613150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31BB4B2-AE7D-4059-B1C9-3C183EB04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613150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AC9B8034-7533-4766-B9D7-0CC41684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613150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7F93BE43-9318-4066-A96D-1BE2434A4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37978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062A5078-3E05-473B-96AB-610CFD19B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379788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D1011B9-643D-45F4-9DA4-E0742F0B4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B512BE9-15BD-4CD4-9045-8095819D0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D51B41DB-0CF4-471C-87FD-37AE223E4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10A3F862-CB78-4A92-93E4-29499F835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77B1806-6248-46FC-91F5-3CCD03ED3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84333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7902386E-B08D-41DB-801E-F3CC78984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84333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02AA4D50-E5C5-439D-BE82-6EB50C0FB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84333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8C06B86-2A5E-4B8A-83FF-4667CDBE5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84333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">
                <a:extLst>
                  <a:ext uri="{FF2B5EF4-FFF2-40B4-BE49-F238E27FC236}">
                    <a16:creationId xmlns:a16="http://schemas.microsoft.com/office/drawing/2014/main" id="{FF7342E3-F635-4CB6-BE2C-6969BB762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8038" y="3308350"/>
                <a:ext cx="822325" cy="790575"/>
              </a:xfrm>
              <a:custGeom>
                <a:avLst/>
                <a:gdLst>
                  <a:gd name="T0" fmla="*/ 23 w 219"/>
                  <a:gd name="T1" fmla="*/ 127 h 210"/>
                  <a:gd name="T2" fmla="*/ 23 w 219"/>
                  <a:gd name="T3" fmla="*/ 81 h 210"/>
                  <a:gd name="T4" fmla="*/ 98 w 219"/>
                  <a:gd name="T5" fmla="*/ 81 h 210"/>
                  <a:gd name="T6" fmla="*/ 98 w 219"/>
                  <a:gd name="T7" fmla="*/ 127 h 210"/>
                  <a:gd name="T8" fmla="*/ 23 w 219"/>
                  <a:gd name="T9" fmla="*/ 127 h 210"/>
                  <a:gd name="T10" fmla="*/ 23 w 219"/>
                  <a:gd name="T11" fmla="*/ 65 h 210"/>
                  <a:gd name="T12" fmla="*/ 23 w 219"/>
                  <a:gd name="T13" fmla="*/ 19 h 210"/>
                  <a:gd name="T14" fmla="*/ 98 w 219"/>
                  <a:gd name="T15" fmla="*/ 19 h 210"/>
                  <a:gd name="T16" fmla="*/ 98 w 219"/>
                  <a:gd name="T17" fmla="*/ 65 h 210"/>
                  <a:gd name="T18" fmla="*/ 23 w 219"/>
                  <a:gd name="T19" fmla="*/ 65 h 210"/>
                  <a:gd name="T20" fmla="*/ 219 w 219"/>
                  <a:gd name="T21" fmla="*/ 0 h 210"/>
                  <a:gd name="T22" fmla="*/ 0 w 219"/>
                  <a:gd name="T23" fmla="*/ 0 h 210"/>
                  <a:gd name="T24" fmla="*/ 0 w 219"/>
                  <a:gd name="T25" fmla="*/ 10 h 210"/>
                  <a:gd name="T26" fmla="*/ 0 w 219"/>
                  <a:gd name="T27" fmla="*/ 30 h 210"/>
                  <a:gd name="T28" fmla="*/ 0 w 219"/>
                  <a:gd name="T29" fmla="*/ 198 h 210"/>
                  <a:gd name="T30" fmla="*/ 11 w 219"/>
                  <a:gd name="T31" fmla="*/ 210 h 210"/>
                  <a:gd name="T32" fmla="*/ 24 w 219"/>
                  <a:gd name="T33" fmla="*/ 210 h 210"/>
                  <a:gd name="T34" fmla="*/ 44 w 219"/>
                  <a:gd name="T35" fmla="*/ 188 h 210"/>
                  <a:gd name="T36" fmla="*/ 23 w 219"/>
                  <a:gd name="T37" fmla="*/ 188 h 210"/>
                  <a:gd name="T38" fmla="*/ 23 w 219"/>
                  <a:gd name="T39" fmla="*/ 142 h 210"/>
                  <a:gd name="T40" fmla="*/ 86 w 219"/>
                  <a:gd name="T41" fmla="*/ 142 h 210"/>
                  <a:gd name="T42" fmla="*/ 113 w 219"/>
                  <a:gd name="T43" fmla="*/ 114 h 210"/>
                  <a:gd name="T44" fmla="*/ 113 w 219"/>
                  <a:gd name="T45" fmla="*/ 81 h 210"/>
                  <a:gd name="T46" fmla="*/ 143 w 219"/>
                  <a:gd name="T47" fmla="*/ 81 h 210"/>
                  <a:gd name="T48" fmla="*/ 158 w 219"/>
                  <a:gd name="T49" fmla="*/ 65 h 210"/>
                  <a:gd name="T50" fmla="*/ 113 w 219"/>
                  <a:gd name="T51" fmla="*/ 65 h 210"/>
                  <a:gd name="T52" fmla="*/ 113 w 219"/>
                  <a:gd name="T53" fmla="*/ 19 h 210"/>
                  <a:gd name="T54" fmla="*/ 188 w 219"/>
                  <a:gd name="T55" fmla="*/ 19 h 210"/>
                  <a:gd name="T56" fmla="*/ 188 w 219"/>
                  <a:gd name="T57" fmla="*/ 33 h 210"/>
                  <a:gd name="T58" fmla="*/ 219 w 219"/>
                  <a:gd name="T5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9" h="210">
                    <a:moveTo>
                      <a:pt x="23" y="127"/>
                    </a:moveTo>
                    <a:cubicBezTo>
                      <a:pt x="23" y="81"/>
                      <a:pt x="23" y="81"/>
                      <a:pt x="23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23" y="127"/>
                      <a:pt x="23" y="127"/>
                      <a:pt x="23" y="127"/>
                    </a:cubicBezTo>
                    <a:moveTo>
                      <a:pt x="23" y="65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65"/>
                      <a:pt x="98" y="65"/>
                      <a:pt x="98" y="65"/>
                    </a:cubicBezTo>
                    <a:cubicBezTo>
                      <a:pt x="23" y="65"/>
                      <a:pt x="23" y="65"/>
                      <a:pt x="23" y="65"/>
                    </a:cubicBezTo>
                    <a:moveTo>
                      <a:pt x="2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4"/>
                      <a:pt x="6" y="210"/>
                      <a:pt x="11" y="210"/>
                    </a:cubicBezTo>
                    <a:cubicBezTo>
                      <a:pt x="24" y="210"/>
                      <a:pt x="24" y="210"/>
                      <a:pt x="24" y="210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23" y="188"/>
                      <a:pt x="23" y="188"/>
                      <a:pt x="23" y="188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86" y="142"/>
                      <a:pt x="86" y="142"/>
                      <a:pt x="86" y="142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81"/>
                      <a:pt x="113" y="81"/>
                      <a:pt x="113" y="81"/>
                    </a:cubicBezTo>
                    <a:cubicBezTo>
                      <a:pt x="143" y="81"/>
                      <a:pt x="143" y="81"/>
                      <a:pt x="143" y="81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33"/>
                      <a:pt x="188" y="33"/>
                      <a:pt x="188" y="33"/>
                    </a:cubicBezTo>
                    <a:cubicBezTo>
                      <a:pt x="219" y="0"/>
                      <a:pt x="219" y="0"/>
                      <a:pt x="219" y="0"/>
                    </a:cubicBezTo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9">
                <a:extLst>
                  <a:ext uri="{FF2B5EF4-FFF2-40B4-BE49-F238E27FC236}">
                    <a16:creationId xmlns:a16="http://schemas.microsoft.com/office/drawing/2014/main" id="{0B40414D-6DDF-43E9-9E96-614DD7B14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135313"/>
                <a:ext cx="984250" cy="173038"/>
              </a:xfrm>
              <a:custGeom>
                <a:avLst/>
                <a:gdLst>
                  <a:gd name="T0" fmla="*/ 262 w 262"/>
                  <a:gd name="T1" fmla="*/ 0 h 46"/>
                  <a:gd name="T2" fmla="*/ 11 w 262"/>
                  <a:gd name="T3" fmla="*/ 0 h 46"/>
                  <a:gd name="T4" fmla="*/ 11 w 262"/>
                  <a:gd name="T5" fmla="*/ 0 h 46"/>
                  <a:gd name="T6" fmla="*/ 0 w 262"/>
                  <a:gd name="T7" fmla="*/ 11 h 46"/>
                  <a:gd name="T8" fmla="*/ 0 w 262"/>
                  <a:gd name="T9" fmla="*/ 11 h 46"/>
                  <a:gd name="T10" fmla="*/ 0 w 262"/>
                  <a:gd name="T11" fmla="*/ 46 h 46"/>
                  <a:gd name="T12" fmla="*/ 219 w 262"/>
                  <a:gd name="T13" fmla="*/ 46 h 46"/>
                  <a:gd name="T14" fmla="*/ 262 w 262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46">
                    <a:moveTo>
                      <a:pt x="26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0" y="5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62" y="0"/>
                      <a:pt x="262" y="0"/>
                      <a:pt x="262" y="0"/>
                    </a:cubicBezTo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 40">
                <a:extLst>
                  <a:ext uri="{FF2B5EF4-FFF2-40B4-BE49-F238E27FC236}">
                    <a16:creationId xmlns:a16="http://schemas.microsoft.com/office/drawing/2014/main" id="{1D909EF1-EE8F-4B95-BDFE-1B9109B9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379788"/>
                <a:ext cx="280988" cy="173038"/>
              </a:xfrm>
              <a:custGeom>
                <a:avLst/>
                <a:gdLst>
                  <a:gd name="T0" fmla="*/ 177 w 177"/>
                  <a:gd name="T1" fmla="*/ 0 h 109"/>
                  <a:gd name="T2" fmla="*/ 0 w 177"/>
                  <a:gd name="T3" fmla="*/ 0 h 109"/>
                  <a:gd name="T4" fmla="*/ 0 w 177"/>
                  <a:gd name="T5" fmla="*/ 109 h 109"/>
                  <a:gd name="T6" fmla="*/ 107 w 177"/>
                  <a:gd name="T7" fmla="*/ 109 h 109"/>
                  <a:gd name="T8" fmla="*/ 177 w 177"/>
                  <a:gd name="T9" fmla="*/ 33 h 109"/>
                  <a:gd name="T10" fmla="*/ 177 w 177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09">
                    <a:moveTo>
                      <a:pt x="177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107" y="109"/>
                    </a:lnTo>
                    <a:lnTo>
                      <a:pt x="177" y="33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 41">
                <a:extLst>
                  <a:ext uri="{FF2B5EF4-FFF2-40B4-BE49-F238E27FC236}">
                    <a16:creationId xmlns:a16="http://schemas.microsoft.com/office/drawing/2014/main" id="{8C69E9B9-642C-47D5-A6FC-D7AA7880A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379788"/>
                <a:ext cx="280988" cy="173038"/>
              </a:xfrm>
              <a:custGeom>
                <a:avLst/>
                <a:gdLst>
                  <a:gd name="T0" fmla="*/ 177 w 177"/>
                  <a:gd name="T1" fmla="*/ 0 h 109"/>
                  <a:gd name="T2" fmla="*/ 0 w 177"/>
                  <a:gd name="T3" fmla="*/ 0 h 109"/>
                  <a:gd name="T4" fmla="*/ 0 w 177"/>
                  <a:gd name="T5" fmla="*/ 109 h 109"/>
                  <a:gd name="T6" fmla="*/ 107 w 177"/>
                  <a:gd name="T7" fmla="*/ 109 h 109"/>
                  <a:gd name="T8" fmla="*/ 177 w 177"/>
                  <a:gd name="T9" fmla="*/ 33 h 109"/>
                  <a:gd name="T10" fmla="*/ 177 w 177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09">
                    <a:moveTo>
                      <a:pt x="177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107" y="109"/>
                    </a:lnTo>
                    <a:lnTo>
                      <a:pt x="177" y="33"/>
                    </a:lnTo>
                    <a:lnTo>
                      <a:pt x="1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Freeform 42">
                <a:extLst>
                  <a:ext uri="{FF2B5EF4-FFF2-40B4-BE49-F238E27FC236}">
                    <a16:creationId xmlns:a16="http://schemas.microsoft.com/office/drawing/2014/main" id="{8CD5FB52-563F-4129-B163-454FBF6B3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613150"/>
                <a:ext cx="112713" cy="123825"/>
              </a:xfrm>
              <a:custGeom>
                <a:avLst/>
                <a:gdLst>
                  <a:gd name="T0" fmla="*/ 71 w 71"/>
                  <a:gd name="T1" fmla="*/ 0 h 78"/>
                  <a:gd name="T2" fmla="*/ 0 w 71"/>
                  <a:gd name="T3" fmla="*/ 0 h 78"/>
                  <a:gd name="T4" fmla="*/ 0 w 71"/>
                  <a:gd name="T5" fmla="*/ 78 h 78"/>
                  <a:gd name="T6" fmla="*/ 71 w 7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8">
                    <a:moveTo>
                      <a:pt x="71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Freeform 43">
                <a:extLst>
                  <a:ext uri="{FF2B5EF4-FFF2-40B4-BE49-F238E27FC236}">
                    <a16:creationId xmlns:a16="http://schemas.microsoft.com/office/drawing/2014/main" id="{07ACA2B3-8FEE-4726-95F7-E69B11DF7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613150"/>
                <a:ext cx="112713" cy="123825"/>
              </a:xfrm>
              <a:custGeom>
                <a:avLst/>
                <a:gdLst>
                  <a:gd name="T0" fmla="*/ 71 w 71"/>
                  <a:gd name="T1" fmla="*/ 0 h 78"/>
                  <a:gd name="T2" fmla="*/ 0 w 71"/>
                  <a:gd name="T3" fmla="*/ 0 h 78"/>
                  <a:gd name="T4" fmla="*/ 0 w 71"/>
                  <a:gd name="T5" fmla="*/ 78 h 78"/>
                  <a:gd name="T6" fmla="*/ 71 w 7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8">
                    <a:moveTo>
                      <a:pt x="71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31DF2F-7CF9-479D-BAC5-0C7F4DA6F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94130B90-8828-4AB1-A5BC-DAD32BCFA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EFAFF6A0-B43F-4FF6-B070-648D13078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AA6530BE-46DB-43D1-A9A2-41A17A560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Freeform 48">
                <a:extLst>
                  <a:ext uri="{FF2B5EF4-FFF2-40B4-BE49-F238E27FC236}">
                    <a16:creationId xmlns:a16="http://schemas.microsoft.com/office/drawing/2014/main" id="{567BA44C-99A9-4AC4-AF82-2E83DD052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3843338"/>
                <a:ext cx="236538" cy="173038"/>
              </a:xfrm>
              <a:custGeom>
                <a:avLst/>
                <a:gdLst>
                  <a:gd name="T0" fmla="*/ 149 w 149"/>
                  <a:gd name="T1" fmla="*/ 0 h 109"/>
                  <a:gd name="T2" fmla="*/ 0 w 149"/>
                  <a:gd name="T3" fmla="*/ 0 h 109"/>
                  <a:gd name="T4" fmla="*/ 0 w 149"/>
                  <a:gd name="T5" fmla="*/ 109 h 109"/>
                  <a:gd name="T6" fmla="*/ 50 w 149"/>
                  <a:gd name="T7" fmla="*/ 109 h 109"/>
                  <a:gd name="T8" fmla="*/ 149 w 149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09">
                    <a:moveTo>
                      <a:pt x="149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50" y="109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Freeform 49">
                <a:extLst>
                  <a:ext uri="{FF2B5EF4-FFF2-40B4-BE49-F238E27FC236}">
                    <a16:creationId xmlns:a16="http://schemas.microsoft.com/office/drawing/2014/main" id="{B4B4971F-CEEF-4AD2-B249-F7746B14F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3843338"/>
                <a:ext cx="236538" cy="173038"/>
              </a:xfrm>
              <a:custGeom>
                <a:avLst/>
                <a:gdLst>
                  <a:gd name="T0" fmla="*/ 149 w 149"/>
                  <a:gd name="T1" fmla="*/ 0 h 109"/>
                  <a:gd name="T2" fmla="*/ 0 w 149"/>
                  <a:gd name="T3" fmla="*/ 0 h 109"/>
                  <a:gd name="T4" fmla="*/ 0 w 149"/>
                  <a:gd name="T5" fmla="*/ 109 h 109"/>
                  <a:gd name="T6" fmla="*/ 50 w 149"/>
                  <a:gd name="T7" fmla="*/ 109 h 109"/>
                  <a:gd name="T8" fmla="*/ 149 w 149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09">
                    <a:moveTo>
                      <a:pt x="149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50" y="109"/>
                    </a:lnTo>
                    <a:lnTo>
                      <a:pt x="1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F72F5A-3A59-4EDE-85C6-C1B0E636FCE4}"/>
                </a:ext>
              </a:extLst>
            </p:cNvPr>
            <p:cNvGrpSpPr/>
            <p:nvPr/>
          </p:nvGrpSpPr>
          <p:grpSpPr>
            <a:xfrm>
              <a:off x="6502049" y="2652225"/>
              <a:ext cx="858872" cy="854566"/>
              <a:chOff x="10534650" y="5259388"/>
              <a:chExt cx="633413" cy="630238"/>
            </a:xfrm>
          </p:grpSpPr>
          <p:sp>
            <p:nvSpPr>
              <p:cNvPr id="428" name="Oval 269">
                <a:extLst>
                  <a:ext uri="{FF2B5EF4-FFF2-40B4-BE49-F238E27FC236}">
                    <a16:creationId xmlns:a16="http://schemas.microsoft.com/office/drawing/2014/main" id="{D0455C24-9532-4910-87E4-373A22209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4650" y="5259388"/>
                <a:ext cx="633413" cy="63023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9" name="Oval 270">
                <a:extLst>
                  <a:ext uri="{FF2B5EF4-FFF2-40B4-BE49-F238E27FC236}">
                    <a16:creationId xmlns:a16="http://schemas.microsoft.com/office/drawing/2014/main" id="{CF3E567B-3FFD-424A-AD3C-3CBFA0973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9100" y="5307013"/>
                <a:ext cx="541338" cy="538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0" name="Oval 271">
                <a:extLst>
                  <a:ext uri="{FF2B5EF4-FFF2-40B4-BE49-F238E27FC236}">
                    <a16:creationId xmlns:a16="http://schemas.microsoft.com/office/drawing/2014/main" id="{D0A53015-5BF1-4E11-956B-9FCCB756C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6275" y="5562600"/>
                <a:ext cx="30163" cy="26988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1" name="Line 272">
                <a:extLst>
                  <a:ext uri="{FF2B5EF4-FFF2-40B4-BE49-F238E27FC236}">
                    <a16:creationId xmlns:a16="http://schemas.microsoft.com/office/drawing/2014/main" id="{62C47CAE-B424-403D-948F-B235DD554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0563" y="5322888"/>
                <a:ext cx="0" cy="504825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2" name="Line 273">
                <a:extLst>
                  <a:ext uri="{FF2B5EF4-FFF2-40B4-BE49-F238E27FC236}">
                    <a16:creationId xmlns:a16="http://schemas.microsoft.com/office/drawing/2014/main" id="{10D79980-453C-4878-B68A-EA4598DDE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99738" y="5575300"/>
                <a:ext cx="503238" cy="0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Line 274">
                <a:extLst>
                  <a:ext uri="{FF2B5EF4-FFF2-40B4-BE49-F238E27FC236}">
                    <a16:creationId xmlns:a16="http://schemas.microsoft.com/office/drawing/2014/main" id="{5E1482D0-A8F1-4509-9750-DD1472511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29900" y="5449888"/>
                <a:ext cx="439738" cy="249238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Line 275">
                <a:extLst>
                  <a:ext uri="{FF2B5EF4-FFF2-40B4-BE49-F238E27FC236}">
                    <a16:creationId xmlns:a16="http://schemas.microsoft.com/office/drawing/2014/main" id="{B2BE6218-5640-4BA4-805F-F50EF9B7C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26738" y="5357813"/>
                <a:ext cx="249238" cy="43656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5" name="Line 276">
                <a:extLst>
                  <a:ext uri="{FF2B5EF4-FFF2-40B4-BE49-F238E27FC236}">
                    <a16:creationId xmlns:a16="http://schemas.microsoft.com/office/drawing/2014/main" id="{A0BB9273-0A4C-49FE-A168-0068453E8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23563" y="5357813"/>
                <a:ext cx="252413" cy="43656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6" name="Line 277">
                <a:extLst>
                  <a:ext uri="{FF2B5EF4-FFF2-40B4-BE49-F238E27FC236}">
                    <a16:creationId xmlns:a16="http://schemas.microsoft.com/office/drawing/2014/main" id="{4F844CBF-C561-4957-99DE-D026C7F6E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29900" y="5449888"/>
                <a:ext cx="439738" cy="25241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7" name="Oval 278">
                <a:extLst>
                  <a:ext uri="{FF2B5EF4-FFF2-40B4-BE49-F238E27FC236}">
                    <a16:creationId xmlns:a16="http://schemas.microsoft.com/office/drawing/2014/main" id="{9F51EBEB-1C75-468D-B0BC-B03B8A4EE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4188" y="5372100"/>
                <a:ext cx="411163" cy="407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8" name="Oval 279">
                <a:extLst>
                  <a:ext uri="{FF2B5EF4-FFF2-40B4-BE49-F238E27FC236}">
                    <a16:creationId xmlns:a16="http://schemas.microsoft.com/office/drawing/2014/main" id="{FBC1D57A-A21D-47E8-9D8B-E6B786AB5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6275" y="5562600"/>
                <a:ext cx="30163" cy="26988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9" name="Line 280">
                <a:extLst>
                  <a:ext uri="{FF2B5EF4-FFF2-40B4-BE49-F238E27FC236}">
                    <a16:creationId xmlns:a16="http://schemas.microsoft.com/office/drawing/2014/main" id="{3BC402A6-B25D-4418-85E5-3E7179FA8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4988" y="5422900"/>
                <a:ext cx="155575" cy="1524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0" name="Line 281">
                <a:extLst>
                  <a:ext uri="{FF2B5EF4-FFF2-40B4-BE49-F238E27FC236}">
                    <a16:creationId xmlns:a16="http://schemas.microsoft.com/office/drawing/2014/main" id="{0877EF9F-0248-49CC-89A7-43DA3CB87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0563" y="5575300"/>
                <a:ext cx="1158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1" name="Line 282">
                <a:extLst>
                  <a:ext uri="{FF2B5EF4-FFF2-40B4-BE49-F238E27FC236}">
                    <a16:creationId xmlns:a16="http://schemas.microsoft.com/office/drawing/2014/main" id="{E7A73509-4206-41CF-8B4D-AB1909369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94988" y="5541963"/>
                <a:ext cx="188913" cy="187325"/>
              </a:xfrm>
              <a:prstGeom prst="line">
                <a:avLst/>
              </a:prstGeom>
              <a:noFill/>
              <a:ln w="6350" cap="rnd">
                <a:solidFill>
                  <a:srgbClr val="E811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FD413332-5DAA-4496-A849-B818E82D2845}"/>
                </a:ext>
              </a:extLst>
            </p:cNvPr>
            <p:cNvGrpSpPr/>
            <p:nvPr/>
          </p:nvGrpSpPr>
          <p:grpSpPr>
            <a:xfrm>
              <a:off x="8547295" y="2851700"/>
              <a:ext cx="917482" cy="499815"/>
              <a:chOff x="8484563" y="2851700"/>
              <a:chExt cx="917482" cy="499815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74EB9E97-5882-47FC-8A97-DDE82E2391E3}"/>
                  </a:ext>
                </a:extLst>
              </p:cNvPr>
              <p:cNvGrpSpPr/>
              <p:nvPr/>
            </p:nvGrpSpPr>
            <p:grpSpPr>
              <a:xfrm>
                <a:off x="8818240" y="2851700"/>
                <a:ext cx="583805" cy="499815"/>
                <a:chOff x="5888038" y="3135313"/>
                <a:chExt cx="1125538" cy="963612"/>
              </a:xfrm>
            </p:grpSpPr>
            <p:sp>
              <p:nvSpPr>
                <p:cNvPr id="398" name="Freeform 21">
                  <a:extLst>
                    <a:ext uri="{FF2B5EF4-FFF2-40B4-BE49-F238E27FC236}">
                      <a16:creationId xmlns:a16="http://schemas.microsoft.com/office/drawing/2014/main" id="{9C178E68-D340-4D54-A742-64D899FA9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308350"/>
                  <a:ext cx="1125538" cy="790575"/>
                </a:xfrm>
                <a:custGeom>
                  <a:avLst/>
                  <a:gdLst>
                    <a:gd name="T0" fmla="*/ 0 w 300"/>
                    <a:gd name="T1" fmla="*/ 198 h 210"/>
                    <a:gd name="T2" fmla="*/ 11 w 300"/>
                    <a:gd name="T3" fmla="*/ 210 h 210"/>
                    <a:gd name="T4" fmla="*/ 289 w 300"/>
                    <a:gd name="T5" fmla="*/ 210 h 210"/>
                    <a:gd name="T6" fmla="*/ 300 w 300"/>
                    <a:gd name="T7" fmla="*/ 198 h 210"/>
                    <a:gd name="T8" fmla="*/ 300 w 300"/>
                    <a:gd name="T9" fmla="*/ 0 h 210"/>
                    <a:gd name="T10" fmla="*/ 0 w 300"/>
                    <a:gd name="T11" fmla="*/ 0 h 210"/>
                    <a:gd name="T12" fmla="*/ 0 w 300"/>
                    <a:gd name="T13" fmla="*/ 198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210">
                      <a:moveTo>
                        <a:pt x="0" y="198"/>
                      </a:moveTo>
                      <a:cubicBezTo>
                        <a:pt x="0" y="204"/>
                        <a:pt x="4" y="210"/>
                        <a:pt x="11" y="210"/>
                      </a:cubicBezTo>
                      <a:cubicBezTo>
                        <a:pt x="289" y="210"/>
                        <a:pt x="289" y="210"/>
                        <a:pt x="289" y="210"/>
                      </a:cubicBezTo>
                      <a:cubicBezTo>
                        <a:pt x="295" y="210"/>
                        <a:pt x="300" y="205"/>
                        <a:pt x="300" y="198"/>
                      </a:cubicBezTo>
                      <a:cubicBezTo>
                        <a:pt x="300" y="0"/>
                        <a:pt x="300" y="0"/>
                        <a:pt x="3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8"/>
                        <a:pt x="0" y="198"/>
                        <a:pt x="0" y="198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Freeform 22">
                  <a:extLst>
                    <a:ext uri="{FF2B5EF4-FFF2-40B4-BE49-F238E27FC236}">
                      <a16:creationId xmlns:a16="http://schemas.microsoft.com/office/drawing/2014/main" id="{923A5203-85E8-4459-97D8-60AC759A4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135313"/>
                  <a:ext cx="1125538" cy="173038"/>
                </a:xfrm>
                <a:custGeom>
                  <a:avLst/>
                  <a:gdLst>
                    <a:gd name="T0" fmla="*/ 289 w 300"/>
                    <a:gd name="T1" fmla="*/ 0 h 46"/>
                    <a:gd name="T2" fmla="*/ 11 w 300"/>
                    <a:gd name="T3" fmla="*/ 0 h 46"/>
                    <a:gd name="T4" fmla="*/ 0 w 300"/>
                    <a:gd name="T5" fmla="*/ 11 h 46"/>
                    <a:gd name="T6" fmla="*/ 0 w 300"/>
                    <a:gd name="T7" fmla="*/ 46 h 46"/>
                    <a:gd name="T8" fmla="*/ 300 w 300"/>
                    <a:gd name="T9" fmla="*/ 46 h 46"/>
                    <a:gd name="T10" fmla="*/ 300 w 300"/>
                    <a:gd name="T11" fmla="*/ 11 h 46"/>
                    <a:gd name="T12" fmla="*/ 289 w 300"/>
                    <a:gd name="T13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46">
                      <a:moveTo>
                        <a:pt x="289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0"/>
                        <a:pt x="0" y="5"/>
                        <a:pt x="0" y="11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300" y="46"/>
                        <a:pt x="300" y="46"/>
                        <a:pt x="300" y="46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5"/>
                        <a:pt x="296" y="0"/>
                        <a:pt x="289" y="0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4F2CB20C-FE81-410A-BED6-77344BD71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784873-C1FE-48F1-B79E-DF3391686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069458DF-1944-441A-99FE-B951EE463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613150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0A4A9BF-0139-46CE-B7FC-72DDA1594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613150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3882748-E3BC-4A76-8B99-5AEAF3E98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613150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5D8D6F64-BE64-492C-B91F-8AC6E4361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379788"/>
                  <a:ext cx="280988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F96F135D-C162-4468-A77E-9D014BCA6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379788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A3809E2-808C-426D-A916-70572B02C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432A1961-DC6D-46F5-997C-647423EFF4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CA8D253-DDF6-439A-BE6A-B3189AE57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CA4020E-50E4-4937-87E7-A939C8CB0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6001965-AA10-4A31-BDF9-15BC75013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843338"/>
                  <a:ext cx="282575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87EDE0F-BDBE-4D94-B09C-CD89E0C7BA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84333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D389347A-4412-4EB6-B08A-D156D9F10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843338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93A60534-1381-42D4-904B-3A7847C5D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843338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Freeform 38">
                  <a:extLst>
                    <a:ext uri="{FF2B5EF4-FFF2-40B4-BE49-F238E27FC236}">
                      <a16:creationId xmlns:a16="http://schemas.microsoft.com/office/drawing/2014/main" id="{852C311D-6227-489B-B16E-55CEB04AA7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88038" y="3308350"/>
                  <a:ext cx="822325" cy="790575"/>
                </a:xfrm>
                <a:custGeom>
                  <a:avLst/>
                  <a:gdLst>
                    <a:gd name="T0" fmla="*/ 23 w 219"/>
                    <a:gd name="T1" fmla="*/ 127 h 210"/>
                    <a:gd name="T2" fmla="*/ 23 w 219"/>
                    <a:gd name="T3" fmla="*/ 81 h 210"/>
                    <a:gd name="T4" fmla="*/ 98 w 219"/>
                    <a:gd name="T5" fmla="*/ 81 h 210"/>
                    <a:gd name="T6" fmla="*/ 98 w 219"/>
                    <a:gd name="T7" fmla="*/ 127 h 210"/>
                    <a:gd name="T8" fmla="*/ 23 w 219"/>
                    <a:gd name="T9" fmla="*/ 127 h 210"/>
                    <a:gd name="T10" fmla="*/ 23 w 219"/>
                    <a:gd name="T11" fmla="*/ 65 h 210"/>
                    <a:gd name="T12" fmla="*/ 23 w 219"/>
                    <a:gd name="T13" fmla="*/ 19 h 210"/>
                    <a:gd name="T14" fmla="*/ 98 w 219"/>
                    <a:gd name="T15" fmla="*/ 19 h 210"/>
                    <a:gd name="T16" fmla="*/ 98 w 219"/>
                    <a:gd name="T17" fmla="*/ 65 h 210"/>
                    <a:gd name="T18" fmla="*/ 23 w 219"/>
                    <a:gd name="T19" fmla="*/ 65 h 210"/>
                    <a:gd name="T20" fmla="*/ 219 w 219"/>
                    <a:gd name="T21" fmla="*/ 0 h 210"/>
                    <a:gd name="T22" fmla="*/ 0 w 219"/>
                    <a:gd name="T23" fmla="*/ 0 h 210"/>
                    <a:gd name="T24" fmla="*/ 0 w 219"/>
                    <a:gd name="T25" fmla="*/ 10 h 210"/>
                    <a:gd name="T26" fmla="*/ 0 w 219"/>
                    <a:gd name="T27" fmla="*/ 30 h 210"/>
                    <a:gd name="T28" fmla="*/ 0 w 219"/>
                    <a:gd name="T29" fmla="*/ 198 h 210"/>
                    <a:gd name="T30" fmla="*/ 11 w 219"/>
                    <a:gd name="T31" fmla="*/ 210 h 210"/>
                    <a:gd name="T32" fmla="*/ 24 w 219"/>
                    <a:gd name="T33" fmla="*/ 210 h 210"/>
                    <a:gd name="T34" fmla="*/ 44 w 219"/>
                    <a:gd name="T35" fmla="*/ 188 h 210"/>
                    <a:gd name="T36" fmla="*/ 23 w 219"/>
                    <a:gd name="T37" fmla="*/ 188 h 210"/>
                    <a:gd name="T38" fmla="*/ 23 w 219"/>
                    <a:gd name="T39" fmla="*/ 142 h 210"/>
                    <a:gd name="T40" fmla="*/ 86 w 219"/>
                    <a:gd name="T41" fmla="*/ 142 h 210"/>
                    <a:gd name="T42" fmla="*/ 113 w 219"/>
                    <a:gd name="T43" fmla="*/ 114 h 210"/>
                    <a:gd name="T44" fmla="*/ 113 w 219"/>
                    <a:gd name="T45" fmla="*/ 81 h 210"/>
                    <a:gd name="T46" fmla="*/ 143 w 219"/>
                    <a:gd name="T47" fmla="*/ 81 h 210"/>
                    <a:gd name="T48" fmla="*/ 158 w 219"/>
                    <a:gd name="T49" fmla="*/ 65 h 210"/>
                    <a:gd name="T50" fmla="*/ 113 w 219"/>
                    <a:gd name="T51" fmla="*/ 65 h 210"/>
                    <a:gd name="T52" fmla="*/ 113 w 219"/>
                    <a:gd name="T53" fmla="*/ 19 h 210"/>
                    <a:gd name="T54" fmla="*/ 188 w 219"/>
                    <a:gd name="T55" fmla="*/ 19 h 210"/>
                    <a:gd name="T56" fmla="*/ 188 w 219"/>
                    <a:gd name="T57" fmla="*/ 33 h 210"/>
                    <a:gd name="T58" fmla="*/ 219 w 219"/>
                    <a:gd name="T5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19" h="210">
                      <a:moveTo>
                        <a:pt x="23" y="127"/>
                      </a:moveTo>
                      <a:cubicBezTo>
                        <a:pt x="23" y="81"/>
                        <a:pt x="23" y="81"/>
                        <a:pt x="23" y="81"/>
                      </a:cubicBezTo>
                      <a:cubicBezTo>
                        <a:pt x="98" y="81"/>
                        <a:pt x="98" y="81"/>
                        <a:pt x="98" y="81"/>
                      </a:cubicBezTo>
                      <a:cubicBezTo>
                        <a:pt x="98" y="127"/>
                        <a:pt x="98" y="127"/>
                        <a:pt x="98" y="127"/>
                      </a:cubicBezTo>
                      <a:cubicBezTo>
                        <a:pt x="23" y="127"/>
                        <a:pt x="23" y="127"/>
                        <a:pt x="23" y="127"/>
                      </a:cubicBezTo>
                      <a:moveTo>
                        <a:pt x="23" y="65"/>
                      </a:move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98" y="19"/>
                        <a:pt x="98" y="19"/>
                        <a:pt x="98" y="19"/>
                      </a:cubicBezTo>
                      <a:cubicBezTo>
                        <a:pt x="98" y="65"/>
                        <a:pt x="98" y="65"/>
                        <a:pt x="98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21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4"/>
                        <a:pt x="6" y="210"/>
                        <a:pt x="11" y="210"/>
                      </a:cubicBezTo>
                      <a:cubicBezTo>
                        <a:pt x="24" y="210"/>
                        <a:pt x="24" y="210"/>
                        <a:pt x="24" y="210"/>
                      </a:cubicBezTo>
                      <a:cubicBezTo>
                        <a:pt x="44" y="188"/>
                        <a:pt x="44" y="188"/>
                        <a:pt x="44" y="188"/>
                      </a:cubicBezTo>
                      <a:cubicBezTo>
                        <a:pt x="23" y="188"/>
                        <a:pt x="23" y="188"/>
                        <a:pt x="23" y="188"/>
                      </a:cubicBezTo>
                      <a:cubicBezTo>
                        <a:pt x="23" y="142"/>
                        <a:pt x="23" y="142"/>
                        <a:pt x="23" y="142"/>
                      </a:cubicBezTo>
                      <a:cubicBezTo>
                        <a:pt x="86" y="142"/>
                        <a:pt x="86" y="142"/>
                        <a:pt x="86" y="142"/>
                      </a:cubicBezTo>
                      <a:cubicBezTo>
                        <a:pt x="113" y="114"/>
                        <a:pt x="113" y="114"/>
                        <a:pt x="113" y="114"/>
                      </a:cubicBezTo>
                      <a:cubicBezTo>
                        <a:pt x="113" y="81"/>
                        <a:pt x="113" y="81"/>
                        <a:pt x="113" y="81"/>
                      </a:cubicBezTo>
                      <a:cubicBezTo>
                        <a:pt x="143" y="81"/>
                        <a:pt x="143" y="81"/>
                        <a:pt x="143" y="81"/>
                      </a:cubicBezTo>
                      <a:cubicBezTo>
                        <a:pt x="158" y="65"/>
                        <a:pt x="158" y="65"/>
                        <a:pt x="158" y="65"/>
                      </a:cubicBezTo>
                      <a:cubicBezTo>
                        <a:pt x="113" y="65"/>
                        <a:pt x="113" y="65"/>
                        <a:pt x="113" y="65"/>
                      </a:cubicBezTo>
                      <a:cubicBezTo>
                        <a:pt x="113" y="19"/>
                        <a:pt x="113" y="19"/>
                        <a:pt x="113" y="19"/>
                      </a:cubicBezTo>
                      <a:cubicBezTo>
                        <a:pt x="188" y="19"/>
                        <a:pt x="188" y="19"/>
                        <a:pt x="188" y="19"/>
                      </a:cubicBezTo>
                      <a:cubicBezTo>
                        <a:pt x="188" y="33"/>
                        <a:pt x="188" y="33"/>
                        <a:pt x="188" y="33"/>
                      </a:cubicBezTo>
                      <a:cubicBezTo>
                        <a:pt x="219" y="0"/>
                        <a:pt x="219" y="0"/>
                        <a:pt x="219" y="0"/>
                      </a:cubicBezTo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39">
                  <a:extLst>
                    <a:ext uri="{FF2B5EF4-FFF2-40B4-BE49-F238E27FC236}">
                      <a16:creationId xmlns:a16="http://schemas.microsoft.com/office/drawing/2014/main" id="{860B206B-B3B8-4A19-9F10-1488FE4B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135313"/>
                  <a:ext cx="984250" cy="173038"/>
                </a:xfrm>
                <a:custGeom>
                  <a:avLst/>
                  <a:gdLst>
                    <a:gd name="T0" fmla="*/ 262 w 262"/>
                    <a:gd name="T1" fmla="*/ 0 h 46"/>
                    <a:gd name="T2" fmla="*/ 11 w 262"/>
                    <a:gd name="T3" fmla="*/ 0 h 46"/>
                    <a:gd name="T4" fmla="*/ 11 w 262"/>
                    <a:gd name="T5" fmla="*/ 0 h 46"/>
                    <a:gd name="T6" fmla="*/ 0 w 262"/>
                    <a:gd name="T7" fmla="*/ 11 h 46"/>
                    <a:gd name="T8" fmla="*/ 0 w 262"/>
                    <a:gd name="T9" fmla="*/ 11 h 46"/>
                    <a:gd name="T10" fmla="*/ 0 w 262"/>
                    <a:gd name="T11" fmla="*/ 46 h 46"/>
                    <a:gd name="T12" fmla="*/ 219 w 262"/>
                    <a:gd name="T13" fmla="*/ 46 h 46"/>
                    <a:gd name="T14" fmla="*/ 262 w 262"/>
                    <a:gd name="T15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2" h="46">
                      <a:moveTo>
                        <a:pt x="262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0" y="5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262" y="0"/>
                        <a:pt x="262" y="0"/>
                        <a:pt x="262" y="0"/>
                      </a:cubicBezTo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0">
                  <a:extLst>
                    <a:ext uri="{FF2B5EF4-FFF2-40B4-BE49-F238E27FC236}">
                      <a16:creationId xmlns:a16="http://schemas.microsoft.com/office/drawing/2014/main" id="{BCD61346-92BC-436A-9CDB-B593096175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custGeom>
                  <a:avLst/>
                  <a:gdLst>
                    <a:gd name="T0" fmla="*/ 177 w 177"/>
                    <a:gd name="T1" fmla="*/ 0 h 109"/>
                    <a:gd name="T2" fmla="*/ 0 w 177"/>
                    <a:gd name="T3" fmla="*/ 0 h 109"/>
                    <a:gd name="T4" fmla="*/ 0 w 177"/>
                    <a:gd name="T5" fmla="*/ 109 h 109"/>
                    <a:gd name="T6" fmla="*/ 107 w 177"/>
                    <a:gd name="T7" fmla="*/ 109 h 109"/>
                    <a:gd name="T8" fmla="*/ 177 w 177"/>
                    <a:gd name="T9" fmla="*/ 33 h 109"/>
                    <a:gd name="T10" fmla="*/ 177 w 177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7" h="109">
                      <a:moveTo>
                        <a:pt x="177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107" y="109"/>
                      </a:lnTo>
                      <a:lnTo>
                        <a:pt x="177" y="3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">
                  <a:extLst>
                    <a:ext uri="{FF2B5EF4-FFF2-40B4-BE49-F238E27FC236}">
                      <a16:creationId xmlns:a16="http://schemas.microsoft.com/office/drawing/2014/main" id="{52B7D22E-34A8-48F3-89CA-7230E066D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custGeom>
                  <a:avLst/>
                  <a:gdLst>
                    <a:gd name="T0" fmla="*/ 177 w 177"/>
                    <a:gd name="T1" fmla="*/ 0 h 109"/>
                    <a:gd name="T2" fmla="*/ 0 w 177"/>
                    <a:gd name="T3" fmla="*/ 0 h 109"/>
                    <a:gd name="T4" fmla="*/ 0 w 177"/>
                    <a:gd name="T5" fmla="*/ 109 h 109"/>
                    <a:gd name="T6" fmla="*/ 107 w 177"/>
                    <a:gd name="T7" fmla="*/ 109 h 109"/>
                    <a:gd name="T8" fmla="*/ 177 w 177"/>
                    <a:gd name="T9" fmla="*/ 33 h 109"/>
                    <a:gd name="T10" fmla="*/ 177 w 177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7" h="109">
                      <a:moveTo>
                        <a:pt x="177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107" y="109"/>
                      </a:lnTo>
                      <a:lnTo>
                        <a:pt x="177" y="33"/>
                      </a:lnTo>
                      <a:lnTo>
                        <a:pt x="17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42">
                  <a:extLst>
                    <a:ext uri="{FF2B5EF4-FFF2-40B4-BE49-F238E27FC236}">
                      <a16:creationId xmlns:a16="http://schemas.microsoft.com/office/drawing/2014/main" id="{DF6A8D5F-E45B-43A2-8539-31064A670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613150"/>
                  <a:ext cx="112713" cy="123825"/>
                </a:xfrm>
                <a:custGeom>
                  <a:avLst/>
                  <a:gdLst>
                    <a:gd name="T0" fmla="*/ 71 w 71"/>
                    <a:gd name="T1" fmla="*/ 0 h 78"/>
                    <a:gd name="T2" fmla="*/ 0 w 71"/>
                    <a:gd name="T3" fmla="*/ 0 h 78"/>
                    <a:gd name="T4" fmla="*/ 0 w 71"/>
                    <a:gd name="T5" fmla="*/ 78 h 78"/>
                    <a:gd name="T6" fmla="*/ 71 w 71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78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E811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3">
                  <a:extLst>
                    <a:ext uri="{FF2B5EF4-FFF2-40B4-BE49-F238E27FC236}">
                      <a16:creationId xmlns:a16="http://schemas.microsoft.com/office/drawing/2014/main" id="{CF2E0D33-AE64-4569-BB34-FCA6C22BC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613150"/>
                  <a:ext cx="112713" cy="123825"/>
                </a:xfrm>
                <a:custGeom>
                  <a:avLst/>
                  <a:gdLst>
                    <a:gd name="T0" fmla="*/ 71 w 71"/>
                    <a:gd name="T1" fmla="*/ 0 h 78"/>
                    <a:gd name="T2" fmla="*/ 0 w 71"/>
                    <a:gd name="T3" fmla="*/ 0 h 78"/>
                    <a:gd name="T4" fmla="*/ 0 w 71"/>
                    <a:gd name="T5" fmla="*/ 78 h 78"/>
                    <a:gd name="T6" fmla="*/ 71 w 71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78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7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A67DB88F-C378-4D4E-B02A-2B1F9AD98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7448A225-7929-4389-AD76-017B9C55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93338F6D-E8C5-4233-8DED-D019D8226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7E83C7AA-D6F8-476E-9E1C-BE70BB2A9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48">
                  <a:extLst>
                    <a:ext uri="{FF2B5EF4-FFF2-40B4-BE49-F238E27FC236}">
                      <a16:creationId xmlns:a16="http://schemas.microsoft.com/office/drawing/2014/main" id="{EAF88575-3600-4857-B10E-C2EBFA2EA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3763" y="3843338"/>
                  <a:ext cx="236538" cy="173038"/>
                </a:xfrm>
                <a:custGeom>
                  <a:avLst/>
                  <a:gdLst>
                    <a:gd name="T0" fmla="*/ 149 w 149"/>
                    <a:gd name="T1" fmla="*/ 0 h 109"/>
                    <a:gd name="T2" fmla="*/ 0 w 149"/>
                    <a:gd name="T3" fmla="*/ 0 h 109"/>
                    <a:gd name="T4" fmla="*/ 0 w 149"/>
                    <a:gd name="T5" fmla="*/ 109 h 109"/>
                    <a:gd name="T6" fmla="*/ 50 w 149"/>
                    <a:gd name="T7" fmla="*/ 109 h 109"/>
                    <a:gd name="T8" fmla="*/ 149 w 149"/>
                    <a:gd name="T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09">
                      <a:moveTo>
                        <a:pt x="149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50" y="10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rgbClr val="E811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49">
                  <a:extLst>
                    <a:ext uri="{FF2B5EF4-FFF2-40B4-BE49-F238E27FC236}">
                      <a16:creationId xmlns:a16="http://schemas.microsoft.com/office/drawing/2014/main" id="{55D77222-2369-4805-AABD-AEB93B24C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3763" y="3843338"/>
                  <a:ext cx="236538" cy="173038"/>
                </a:xfrm>
                <a:custGeom>
                  <a:avLst/>
                  <a:gdLst>
                    <a:gd name="T0" fmla="*/ 149 w 149"/>
                    <a:gd name="T1" fmla="*/ 0 h 109"/>
                    <a:gd name="T2" fmla="*/ 0 w 149"/>
                    <a:gd name="T3" fmla="*/ 0 h 109"/>
                    <a:gd name="T4" fmla="*/ 0 w 149"/>
                    <a:gd name="T5" fmla="*/ 109 h 109"/>
                    <a:gd name="T6" fmla="*/ 50 w 149"/>
                    <a:gd name="T7" fmla="*/ 109 h 109"/>
                    <a:gd name="T8" fmla="*/ 149 w 149"/>
                    <a:gd name="T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09">
                      <a:moveTo>
                        <a:pt x="149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50" y="109"/>
                      </a:lnTo>
                      <a:lnTo>
                        <a:pt x="1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4">
                <a:extLst>
                  <a:ext uri="{FF2B5EF4-FFF2-40B4-BE49-F238E27FC236}">
                    <a16:creationId xmlns:a16="http://schemas.microsoft.com/office/drawing/2014/main" id="{80243494-C544-4D95-AA25-7BD86FE51D3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2700000">
                <a:off x="8588544" y="2854660"/>
                <a:ext cx="323851" cy="531813"/>
                <a:chOff x="4714" y="2045"/>
                <a:chExt cx="204" cy="335"/>
              </a:xfrm>
            </p:grpSpPr>
            <p:sp>
              <p:nvSpPr>
                <p:cNvPr id="442" name="Oval 5">
                  <a:extLst>
                    <a:ext uri="{FF2B5EF4-FFF2-40B4-BE49-F238E27FC236}">
                      <a16:creationId xmlns:a16="http://schemas.microsoft.com/office/drawing/2014/main" id="{0F6138BB-AAAC-4091-BF1B-D948C8B9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" y="2045"/>
                  <a:ext cx="204" cy="203"/>
                </a:xfrm>
                <a:prstGeom prst="ellipse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6">
                  <a:extLst>
                    <a:ext uri="{FF2B5EF4-FFF2-40B4-BE49-F238E27FC236}">
                      <a16:creationId xmlns:a16="http://schemas.microsoft.com/office/drawing/2014/main" id="{5D973B07-9286-48E9-A8CE-5E81F6A4A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9" y="2212"/>
                  <a:ext cx="55" cy="168"/>
                </a:xfrm>
                <a:custGeom>
                  <a:avLst/>
                  <a:gdLst>
                    <a:gd name="T0" fmla="*/ 0 w 40"/>
                    <a:gd name="T1" fmla="*/ 0 h 122"/>
                    <a:gd name="T2" fmla="*/ 0 w 40"/>
                    <a:gd name="T3" fmla="*/ 102 h 122"/>
                    <a:gd name="T4" fmla="*/ 0 w 40"/>
                    <a:gd name="T5" fmla="*/ 102 h 122"/>
                    <a:gd name="T6" fmla="*/ 20 w 40"/>
                    <a:gd name="T7" fmla="*/ 122 h 122"/>
                    <a:gd name="T8" fmla="*/ 40 w 40"/>
                    <a:gd name="T9" fmla="*/ 102 h 122"/>
                    <a:gd name="T10" fmla="*/ 40 w 40"/>
                    <a:gd name="T11" fmla="*/ 102 h 122"/>
                    <a:gd name="T12" fmla="*/ 40 w 40"/>
                    <a:gd name="T13" fmla="*/ 0 h 122"/>
                    <a:gd name="T14" fmla="*/ 0 w 40"/>
                    <a:gd name="T15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122">
                      <a:moveTo>
                        <a:pt x="0" y="0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3"/>
                        <a:pt x="9" y="122"/>
                        <a:pt x="20" y="122"/>
                      </a:cubicBezTo>
                      <a:cubicBezTo>
                        <a:pt x="31" y="122"/>
                        <a:pt x="40" y="113"/>
                        <a:pt x="40" y="102"/>
                      </a:cubicBezTo>
                      <a:cubicBezTo>
                        <a:pt x="40" y="102"/>
                        <a:pt x="40" y="102"/>
                        <a:pt x="40" y="102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Oval 7">
                  <a:extLst>
                    <a:ext uri="{FF2B5EF4-FFF2-40B4-BE49-F238E27FC236}">
                      <a16:creationId xmlns:a16="http://schemas.microsoft.com/office/drawing/2014/main" id="{C4BE7456-876E-4740-8A30-2CFB91CE0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2" y="2072"/>
                  <a:ext cx="149" cy="14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Freeform 8">
                  <a:extLst>
                    <a:ext uri="{FF2B5EF4-FFF2-40B4-BE49-F238E27FC236}">
                      <a16:creationId xmlns:a16="http://schemas.microsoft.com/office/drawing/2014/main" id="{A38146FB-EF0B-4F8F-9AA9-AF2201C59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1" y="2072"/>
                  <a:ext cx="100" cy="149"/>
                </a:xfrm>
                <a:custGeom>
                  <a:avLst/>
                  <a:gdLst>
                    <a:gd name="T0" fmla="*/ 18 w 72"/>
                    <a:gd name="T1" fmla="*/ 0 h 108"/>
                    <a:gd name="T2" fmla="*/ 7 w 72"/>
                    <a:gd name="T3" fmla="*/ 1 h 108"/>
                    <a:gd name="T4" fmla="*/ 0 w 72"/>
                    <a:gd name="T5" fmla="*/ 42 h 108"/>
                    <a:gd name="T6" fmla="*/ 19 w 72"/>
                    <a:gd name="T7" fmla="*/ 108 h 108"/>
                    <a:gd name="T8" fmla="*/ 72 w 72"/>
                    <a:gd name="T9" fmla="*/ 54 h 108"/>
                    <a:gd name="T10" fmla="*/ 18 w 72"/>
                    <a:gd name="T1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108">
                      <a:moveTo>
                        <a:pt x="18" y="0"/>
                      </a:moveTo>
                      <a:cubicBezTo>
                        <a:pt x="14" y="0"/>
                        <a:pt x="10" y="0"/>
                        <a:pt x="7" y="1"/>
                      </a:cubicBezTo>
                      <a:cubicBezTo>
                        <a:pt x="3" y="13"/>
                        <a:pt x="0" y="27"/>
                        <a:pt x="0" y="42"/>
                      </a:cubicBezTo>
                      <a:cubicBezTo>
                        <a:pt x="0" y="68"/>
                        <a:pt x="8" y="92"/>
                        <a:pt x="19" y="108"/>
                      </a:cubicBezTo>
                      <a:cubicBezTo>
                        <a:pt x="48" y="107"/>
                        <a:pt x="72" y="83"/>
                        <a:pt x="72" y="54"/>
                      </a:cubicBezTo>
                      <a:cubicBezTo>
                        <a:pt x="72" y="24"/>
                        <a:pt x="47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51" name="Rectangle 450"/>
          <p:cNvSpPr/>
          <p:nvPr/>
        </p:nvSpPr>
        <p:spPr>
          <a:xfrm>
            <a:off x="865" y="487"/>
            <a:ext cx="12190271" cy="1849980"/>
          </a:xfrm>
          <a:prstGeom prst="rect">
            <a:avLst/>
          </a:prstGeom>
          <a:solidFill>
            <a:srgbClr val="003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Title 3"/>
          <p:cNvSpPr txBox="1">
            <a:spLocks/>
          </p:cNvSpPr>
          <p:nvPr/>
        </p:nvSpPr>
        <p:spPr>
          <a:xfrm>
            <a:off x="419450" y="549466"/>
            <a:ext cx="11654187" cy="54329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600" dirty="0">
                <a:solidFill>
                  <a:prstClr val="white"/>
                </a:solidFill>
                <a:latin typeface="Calibri Light" panose="020F0302020204030204"/>
              </a:rPr>
              <a:t>サーバレスのシナリオ</a:t>
            </a:r>
            <a:endParaRPr kumimoji="0" lang="en-US" sz="3600" b="0" i="0" u="none" strike="noStrike" kern="1200" cap="none" spc="-102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4.48933E-6 L -0.02387 -4.48933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4.48933E-6 L -0.02387 -4.48933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4.48933E-6 L -0.02387 -4.48933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4.48933E-6 L -0.02387 -4.48933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DCCE47F-AD52-C642-8C6B-507728F79938}"/>
              </a:ext>
            </a:extLst>
          </p:cNvPr>
          <p:cNvSpPr/>
          <p:nvPr/>
        </p:nvSpPr>
        <p:spPr>
          <a:xfrm>
            <a:off x="863" y="-413322"/>
            <a:ext cx="12190271" cy="1849980"/>
          </a:xfrm>
          <a:prstGeom prst="rect">
            <a:avLst/>
          </a:prstGeom>
          <a:solidFill>
            <a:srgbClr val="003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5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4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D0D0D"/>
                    </a:gs>
                    <a:gs pos="85000">
                      <a:srgbClr val="0D0D0D"/>
                    </a:gs>
                  </a:gsLst>
                  <a:lin ang="162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1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5" rIns="179183" bIns="1433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1" tIns="44796" rIns="89591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1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5" rIns="179183" bIns="1433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1" tIns="44796" rIns="89591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0" y="2026481"/>
            <a:ext cx="2373588" cy="740105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5" rIns="179183" bIns="1433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1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5" rIns="179183" bIns="1433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7" tIns="44807" rIns="89617" bIns="448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1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5" rIns="179183" bIns="1433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7" rIns="89617" bIns="448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0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0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5" y="4789900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A49B0BA-1DA2-4636-BF4D-32B276BEFED7}"/>
              </a:ext>
            </a:extLst>
          </p:cNvPr>
          <p:cNvSpPr/>
          <p:nvPr/>
        </p:nvSpPr>
        <p:spPr bwMode="auto">
          <a:xfrm>
            <a:off x="6154793" y="4789900"/>
            <a:ext cx="1320348" cy="1114842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0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9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Automation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0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1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0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5" rIns="0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3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499355"/>
            <a:ext cx="2738449" cy="59359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0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3092945"/>
            <a:ext cx="2738449" cy="16137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6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6" y="2665682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5" rIns="179183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5" rIns="179183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5" rIns="179183" bIns="1433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0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1" y="2499355"/>
            <a:ext cx="2738449" cy="59359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0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3092946"/>
            <a:ext cx="2738449" cy="16137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6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kumimoji="0" lang="en-US" sz="1567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1A1A1A"/>
                  </a:gs>
                  <a:gs pos="85000">
                    <a:srgbClr val="1A1A1A"/>
                  </a:gs>
                </a:gsLst>
                <a:lin ang="16200000" scaled="1"/>
              </a:gra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6" y="2627821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499355"/>
            <a:ext cx="2738449" cy="593591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0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3092945"/>
            <a:ext cx="2738449" cy="16137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6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85000">
                      <a:srgbClr val="1A1A1A"/>
                    </a:gs>
                  </a:gsLst>
                  <a:lin ang="162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638604"/>
            <a:ext cx="471900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1" tIns="44796" rIns="89591" bIns="447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69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9316"/>
            <a:ext cx="11018520" cy="1107996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</a:rPr>
              <a:t>イベントドリブンアプリ用の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Azure </a:t>
            </a:r>
            <a:r>
              <a:rPr lang="ja-JP" altLang="en-US" dirty="0">
                <a:solidFill>
                  <a:schemeClr val="bg1"/>
                </a:solidFill>
              </a:rPr>
              <a:t>サーバレスプラットフォーム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8B40FB-28D8-4141-AA77-EDDA4D6C19D1}"/>
              </a:ext>
            </a:extLst>
          </p:cNvPr>
          <p:cNvSpPr/>
          <p:nvPr/>
        </p:nvSpPr>
        <p:spPr bwMode="auto">
          <a:xfrm>
            <a:off x="3301922" y="1964333"/>
            <a:ext cx="8435710" cy="44827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04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API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10963A-2FEC-4AF7-9982-EE6B1C5DE2C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6891" t="21339" r="28780" b="21558"/>
          <a:stretch/>
        </p:blipFill>
        <p:spPr>
          <a:xfrm>
            <a:off x="6272687" y="1919506"/>
            <a:ext cx="537924" cy="537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0670B3-6785-419B-AE2D-8529B17C40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5355" t="32484" r="35759" b="30938"/>
          <a:stretch/>
        </p:blipFill>
        <p:spPr>
          <a:xfrm>
            <a:off x="6618879" y="5355162"/>
            <a:ext cx="392178" cy="3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zure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4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5.xml><?xml version="1.0" encoding="utf-8"?>
<a:theme xmlns:a="http://schemas.openxmlformats.org/drawingml/2006/main" name="1_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78451C2D-6D71-479F-BB40-A7156FA570D3}" vid="{FB05625B-D508-4328-9EE1-F12EABEEAEC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EBF98026FD5C479177E4659F77F072" ma:contentTypeVersion="7" ma:contentTypeDescription="Create a new document." ma:contentTypeScope="" ma:versionID="9084138e788b9bcda970fbb3ce32a089">
  <xsd:schema xmlns:xsd="http://www.w3.org/2001/XMLSchema" xmlns:xs="http://www.w3.org/2001/XMLSchema" xmlns:p="http://schemas.microsoft.com/office/2006/metadata/properties" xmlns:ns2="83c07245-1987-447b-a407-05b41d118742" xmlns:ns3="87badcbf-855a-4949-b0c7-112d68ff62fc" targetNamespace="http://schemas.microsoft.com/office/2006/metadata/properties" ma:root="true" ma:fieldsID="fbad83d9918793f5fcb91a269804133f" ns2:_="" ns3:_="">
    <xsd:import namespace="83c07245-1987-447b-a407-05b41d118742"/>
    <xsd:import namespace="87badcbf-855a-4949-b0c7-112d68ff62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07245-1987-447b-a407-05b41d1187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adcbf-855a-4949-b0c7-112d68ff62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AC9EA0-9E78-4697-B04A-DEC354EB65A3}">
  <ds:schemaRefs>
    <ds:schemaRef ds:uri="http://purl.org/dc/elements/1.1/"/>
    <ds:schemaRef ds:uri="http://schemas.microsoft.com/office/2006/metadata/properties"/>
    <ds:schemaRef ds:uri="87badcbf-855a-4949-b0c7-112d68ff62f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3c07245-1987-447b-a407-05b41d11874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8725A7F-CE2C-409E-92DD-8C2AC5E27D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c07245-1987-447b-a407-05b41d118742"/>
    <ds:schemaRef ds:uri="87badcbf-855a-4949-b0c7-112d68ff6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C085D9-0BDB-4524-8643-986F36640DE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3332</Words>
  <Application>Microsoft Office PowerPoint</Application>
  <PresentationFormat>Widescreen</PresentationFormat>
  <Paragraphs>350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-apple-system</vt:lpstr>
      <vt:lpstr>Segoe UI Light (Headings)</vt:lpstr>
      <vt:lpstr>Segoe UI Semilight (Body)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1_Azure 2017</vt:lpstr>
      <vt:lpstr>1_WHITE TEMPLATE</vt:lpstr>
      <vt:lpstr>9-51027_Microsoft_Ready_Template</vt:lpstr>
      <vt:lpstr>1_5-51015_Microsoft_Ignite_Tour_Template_Light</vt:lpstr>
      <vt:lpstr>PowerPoint Presentation</vt:lpstr>
      <vt:lpstr>PowerPoint Presentation</vt:lpstr>
      <vt:lpstr>What The Hackのコンテンツ</vt:lpstr>
      <vt:lpstr>PowerPoint Presentation</vt:lpstr>
      <vt:lpstr>従来のアプリからモダンなアプリへ</vt:lpstr>
      <vt:lpstr>PowerPoint Presentation</vt:lpstr>
      <vt:lpstr>何がメリット?</vt:lpstr>
      <vt:lpstr>PowerPoint Presentation</vt:lpstr>
      <vt:lpstr>イベントドリブンアプリ用の Azure サーバレスプラットフォーム</vt:lpstr>
      <vt:lpstr>PowerPoint Presentation</vt:lpstr>
      <vt:lpstr>PowerPoint Presentation</vt:lpstr>
      <vt:lpstr>使用するAzureサービス</vt:lpstr>
      <vt:lpstr>PowerPoint Presentation</vt:lpstr>
      <vt:lpstr>PowerPoint Presentation</vt:lpstr>
      <vt:lpstr>Azure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Descamp (Clearwater Group)</dc:creator>
  <cp:lastModifiedBy>Kohei Yamamoto</cp:lastModifiedBy>
  <cp:revision>78</cp:revision>
  <dcterms:created xsi:type="dcterms:W3CDTF">2019-06-12T19:21:15Z</dcterms:created>
  <dcterms:modified xsi:type="dcterms:W3CDTF">2020-10-28T04:56:44Z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0x01010016EBF98026FD5C479177E4659F77F072</vt:lpwstr>
  </property>
</Properties>
</file>